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7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718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7;&#1074;&#1077;&#1090;&#1083;&#1072;&#1085;&#1072;\&#1086;&#1090;&#1082;&#1088;&#1099;&#1090;&#1099;&#1081;%20&#1091;&#1088;&#1086;&#1082;\01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ЛЮДВИГ ВАН БЕТХОВЕН</a:t>
            </a:r>
            <a:br>
              <a:rPr lang="ru-RU" b="1" dirty="0" smtClean="0"/>
            </a:br>
            <a:r>
              <a:rPr lang="ru-RU" b="1" dirty="0" smtClean="0"/>
              <a:t>/1770-1826/</a:t>
            </a:r>
            <a:endParaRPr lang="ru-RU" dirty="0"/>
          </a:p>
        </p:txBody>
      </p:sp>
      <p:pic>
        <p:nvPicPr>
          <p:cNvPr id="4" name="Рисунок 3" descr="C:\Documents and Settings\Домашний\Мои документы\Мои рисунки\Beethovensma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3614737" cy="466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2400" y="1524000"/>
            <a:ext cx="487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800" dirty="0" smtClean="0"/>
              <a:t>Немецкий композитор, которого считают величайшим творцом всех времен. </a:t>
            </a:r>
          </a:p>
          <a:p>
            <a:pPr algn="just"/>
            <a:r>
              <a:rPr lang="ru-RU" sz="2800" dirty="0" smtClean="0"/>
              <a:t>	Его творчество относят как к классицизму, так и к романтизму; на самом же деле оно выходит за рамки подобных определений: сочинения Бетховена - прежде всего выражение его гениальной личности.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7620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 Пятая симфония композитора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появившаяся сразу после сонат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звучит мужественно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отражая идею всего творчества Бетховена: «От мрака к свету, через борьбу к победе!»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1242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533400" y="3810000"/>
            <a:ext cx="8077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590800"/>
            <a:ext cx="35337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44196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4000" dirty="0" smtClean="0"/>
              <a:t>Схемы каких предложений мы можем добавить к условиям обособления обстоятельств? Проговорите ещё раз эти условия.</a:t>
            </a:r>
          </a:p>
          <a:p>
            <a:pPr marL="514350" indent="-514350" algn="just">
              <a:buNone/>
            </a:pPr>
            <a:endParaRPr lang="ru-RU" sz="4000" dirty="0" smtClean="0"/>
          </a:p>
          <a:p>
            <a:pPr marL="514350" indent="-514350" algn="just">
              <a:buNone/>
            </a:pPr>
            <a:r>
              <a:rPr lang="ru-RU" sz="4000" dirty="0" smtClean="0"/>
              <a:t>2. Опираясь на текст, ответьте на вопрос: «Что является главным в музыке?»</a:t>
            </a:r>
            <a:endParaRPr lang="ru-RU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Главным в музыке всегда остается человек – его мысли, чувства, отношение к окружающему миру.</a:t>
            </a:r>
            <a:endParaRPr lang="ru-RU" sz="4000" dirty="0"/>
          </a:p>
        </p:txBody>
      </p:sp>
      <p:pic>
        <p:nvPicPr>
          <p:cNvPr id="1027" name="Picture 3" descr="C:\Documents and Settings\Домашний\Рабочий стол\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8364" y="2438400"/>
            <a:ext cx="4149378" cy="4114800"/>
          </a:xfrm>
          <a:prstGeom prst="rect">
            <a:avLst/>
          </a:prstGeom>
          <a:noFill/>
        </p:spPr>
      </p:pic>
      <p:pic>
        <p:nvPicPr>
          <p:cNvPr id="1026" name="Picture 2" descr="C:\Documents and Settings\Домашний\Рабочий стол\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4400"/>
            <a:ext cx="4783017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2209800"/>
            <a:ext cx="3962400" cy="4191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Оркестр , сыгравший Третью симфонию Бетховена на тонущем корабле</a:t>
            </a:r>
            <a:endParaRPr lang="ru-RU" dirty="0"/>
          </a:p>
        </p:txBody>
      </p:sp>
      <p:pic>
        <p:nvPicPr>
          <p:cNvPr id="4" name="Рисунок 3" descr="C:\Documents and Settings\Домашний\Мои документы\Мои рисунки\2.bm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838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Домашний\Мои документы\Мои рисунки\1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057400"/>
            <a:ext cx="4723971" cy="426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477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59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6934200" cy="3200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«От мрака к свету, через борьбу к победе!»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1. Третья симфония Бетховена  героическая симфония героического композитора. 2. К моменту её написания (1804 г.) оглохший музыкант отчаявшись пишет завещание думая о невозможности жизни дальше. </a:t>
            </a:r>
          </a:p>
          <a:p>
            <a:endParaRPr lang="ru-RU" dirty="0"/>
          </a:p>
        </p:txBody>
      </p:sp>
      <p:pic>
        <p:nvPicPr>
          <p:cNvPr id="4" name="Рисунок 3" descr="C:\Documents and Settings\Домашний\Мои документы\Мои рисунки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57200"/>
            <a:ext cx="17621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1000" y="3048000"/>
            <a:ext cx="8534400" cy="390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dirty="0" smtClean="0"/>
              <a:t>3. </a:t>
            </a:r>
            <a:r>
              <a:rPr lang="ru-RU" sz="2700" dirty="0" smtClean="0"/>
              <a:t>Несмотря на холодное отношение публики к этой симфонии она была самым любимым его произведением. 4. Оставив мрачные мысли Бетховен работает не покладая рук и создает в этом же году ещё две сонаты. 5. Одна из них «Аврора» показывает его тягу к жизни излучая радость и свет. 6.  Пятая симфония композитора появившаяся сразу после сонат звучит мужественно отражая идею всего творчества Бетховена: «От мрака к свету, через борьбу к победе!»</a:t>
            </a:r>
            <a:endParaRPr lang="ru-RU" sz="27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Задание для работы в группах: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Обсудите</a:t>
            </a:r>
            <a:r>
              <a:rPr lang="ru-RU" dirty="0" smtClean="0"/>
              <a:t> знаки препинания в предложениях, графически выделяя условия. 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Составьте схему </a:t>
            </a:r>
            <a:r>
              <a:rPr lang="ru-RU" dirty="0" smtClean="0"/>
              <a:t>предложения, вынесите её на доску, будьте готовы её защитить при обсуждении результатов работы.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Запишите </a:t>
            </a:r>
            <a:r>
              <a:rPr lang="ru-RU" dirty="0" smtClean="0"/>
              <a:t>текст.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3400"/>
            <a:ext cx="8763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4000" dirty="0" smtClean="0"/>
              <a:t>1. Третья симфония Бетховена </a:t>
            </a:r>
            <a:r>
              <a:rPr lang="ru-RU" sz="4000" b="1" dirty="0" smtClean="0">
                <a:solidFill>
                  <a:srgbClr val="FF0000"/>
                </a:solidFill>
              </a:rPr>
              <a:t>-</a:t>
            </a:r>
            <a:r>
              <a:rPr lang="ru-RU" sz="4000" dirty="0" smtClean="0"/>
              <a:t>героическая музыка героического композитора.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95600"/>
            <a:ext cx="4343400" cy="76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05200"/>
            <a:ext cx="1828800" cy="4571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81400"/>
            <a:ext cx="1828800" cy="4571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1305342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000" dirty="0" smtClean="0"/>
              <a:t>2. К моменту её написания (1804 г.) оглохший музыкант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отчаявшись,</a:t>
            </a:r>
            <a:r>
              <a:rPr lang="ru-RU" sz="4000" dirty="0" smtClean="0"/>
              <a:t> пишет завещание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думая о невозможности жизни дальше. 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14600"/>
            <a:ext cx="2590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1" y="3124200"/>
            <a:ext cx="2743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733800"/>
            <a:ext cx="6858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3. </a:t>
            </a:r>
            <a:r>
              <a:rPr lang="ru-RU" sz="4000" dirty="0" smtClean="0">
                <a:solidFill>
                  <a:srgbClr val="FF0000"/>
                </a:solidFill>
              </a:rPr>
              <a:t>Несмотря на холодное отношение публики к этой симфонии,</a:t>
            </a:r>
            <a:r>
              <a:rPr lang="ru-RU" sz="4000" dirty="0" smtClean="0"/>
              <a:t> она была самым любимым его произведением. </a:t>
            </a:r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7543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6400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4. </a:t>
            </a:r>
            <a:r>
              <a:rPr lang="ru-RU" sz="4000" dirty="0" smtClean="0">
                <a:solidFill>
                  <a:srgbClr val="FF0000"/>
                </a:solidFill>
              </a:rPr>
              <a:t>Оставив мрачные мысли,</a:t>
            </a:r>
            <a:r>
              <a:rPr lang="ru-RU" sz="4000" dirty="0" smtClean="0"/>
              <a:t> Бетховен работает </a:t>
            </a:r>
            <a:r>
              <a:rPr lang="ru-RU" sz="4000" dirty="0" smtClean="0">
                <a:solidFill>
                  <a:srgbClr val="FF0000"/>
                </a:solidFill>
              </a:rPr>
              <a:t>не покладая рук </a:t>
            </a:r>
            <a:r>
              <a:rPr lang="ru-RU" sz="4000" dirty="0" smtClean="0"/>
              <a:t>и создает в этом же году ещё две сонаты. </a:t>
            </a:r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09800"/>
            <a:ext cx="6858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5. Одна из них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accent1"/>
                </a:solidFill>
              </a:rPr>
              <a:t>«Аврора»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показывает его тягу к жизни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излучая радость и свет. 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352800"/>
            <a:ext cx="50292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243</Words>
  <PresentationFormat>Экран (4:3)</PresentationFormat>
  <Paragraphs>26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ЛЮДВИГ ВАН БЕТХОВЕН /1770-1826/</vt:lpstr>
      <vt:lpstr>Оркестр , сыгравший Третью симфонию Бетховена на тонущем корабле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Людвиг ван Бетховен</dc:title>
  <cp:lastModifiedBy>ДОМ</cp:lastModifiedBy>
  <cp:revision>38</cp:revision>
  <dcterms:modified xsi:type="dcterms:W3CDTF">2010-01-09T06:44:25Z</dcterms:modified>
</cp:coreProperties>
</file>