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9" r:id="rId3"/>
    <p:sldId id="263" r:id="rId4"/>
    <p:sldId id="257" r:id="rId5"/>
    <p:sldId id="261" r:id="rId6"/>
    <p:sldId id="277" r:id="rId7"/>
    <p:sldId id="270" r:id="rId8"/>
    <p:sldId id="260" r:id="rId9"/>
    <p:sldId id="274" r:id="rId10"/>
    <p:sldId id="262" r:id="rId11"/>
    <p:sldId id="281" r:id="rId12"/>
    <p:sldId id="280" r:id="rId13"/>
    <p:sldId id="275" r:id="rId14"/>
    <p:sldId id="265" r:id="rId15"/>
    <p:sldId id="267" r:id="rId16"/>
    <p:sldId id="266" r:id="rId17"/>
    <p:sldId id="271" r:id="rId18"/>
    <p:sldId id="272" r:id="rId19"/>
    <p:sldId id="273" r:id="rId20"/>
    <p:sldId id="269" r:id="rId21"/>
    <p:sldId id="278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7" autoAdjust="0"/>
    <p:restoredTop sz="9466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49403-8D0F-48EF-9660-3CA43437058B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E69BF-D2F3-492F-97CC-E438D163F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2BBB39-ED04-4106-BE4A-DB9B1E16AFB0}" type="datetimeFigureOut">
              <a:rPr lang="ru-RU" smtClean="0"/>
              <a:pPr/>
              <a:t>20.12.2009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50D86D-F083-470E-A122-CE5A7290D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 развития  речи.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Семья.</a:t>
            </a:r>
            <a:r>
              <a:rPr lang="en-US" sz="4800" dirty="0" smtClean="0"/>
              <a:t>  </a:t>
            </a:r>
            <a:r>
              <a:rPr lang="ru-RU" sz="4800" dirty="0" smtClean="0"/>
              <a:t>Любовь.    Верность.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Пётр  увозит  </a:t>
            </a:r>
            <a:r>
              <a:rPr lang="ru-RU" dirty="0" err="1" smtClean="0"/>
              <a:t>Февронию</a:t>
            </a:r>
            <a:r>
              <a:rPr lang="ru-RU" dirty="0" smtClean="0"/>
              <a:t>.  Свадьба.</a:t>
            </a:r>
            <a:endParaRPr lang="ru-RU" dirty="0"/>
          </a:p>
        </p:txBody>
      </p:sp>
      <p:pic>
        <p:nvPicPr>
          <p:cNvPr id="7" name="Содержимое 6" descr="a2f3d8f120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0200"/>
            <a:ext cx="6000792" cy="49720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20d7adc9d05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4071942"/>
            <a:ext cx="21050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0061_3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2500298" y="264909"/>
            <a:ext cx="4000528" cy="63281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lov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3" y="352491"/>
            <a:ext cx="3786213" cy="6271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kona-b-12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97587"/>
            <a:ext cx="5591193" cy="649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35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273659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f166c5f82c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00042"/>
            <a:ext cx="3762375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PeterFevron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071810"/>
            <a:ext cx="2643206" cy="35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papers_19982_8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340" y="654395"/>
            <a:ext cx="7604750" cy="5703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055.jpg"/>
          <p:cNvPicPr>
            <a:picLocks noChangeAspect="1"/>
          </p:cNvPicPr>
          <p:nvPr/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big1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3526" y="1428737"/>
            <a:ext cx="4447299" cy="37862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143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                 1  вариант </a:t>
            </a:r>
          </a:p>
          <a:p>
            <a:r>
              <a:rPr lang="ru-RU" sz="4400" dirty="0" smtClean="0"/>
              <a:t>Выносить  сор  из  избы.</a:t>
            </a:r>
          </a:p>
          <a:p>
            <a:r>
              <a:rPr lang="ru-RU" sz="4400" dirty="0" smtClean="0"/>
              <a:t>Медовый  месяц.</a:t>
            </a:r>
          </a:p>
          <a:p>
            <a:r>
              <a:rPr lang="ru-RU" sz="4400" dirty="0" smtClean="0"/>
              <a:t>Лаптем  щи  хлебать.</a:t>
            </a:r>
          </a:p>
          <a:p>
            <a:r>
              <a:rPr lang="ru-RU" sz="4400" dirty="0" smtClean="0"/>
              <a:t>Седьмая  вода  на  киселе.</a:t>
            </a:r>
          </a:p>
          <a:p>
            <a:r>
              <a:rPr lang="ru-RU" sz="4400" dirty="0" smtClean="0"/>
              <a:t>Как  кошка  с  собакой.</a:t>
            </a:r>
          </a:p>
          <a:p>
            <a:r>
              <a:rPr lang="ru-RU" sz="4400" dirty="0" smtClean="0"/>
              <a:t>Без  хозяина  дом – сирота.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          2     вариант.</a:t>
            </a:r>
          </a:p>
          <a:p>
            <a:r>
              <a:rPr lang="ru-RU" sz="4400" dirty="0" smtClean="0"/>
              <a:t>Американский  дядюшка.</a:t>
            </a:r>
          </a:p>
          <a:p>
            <a:r>
              <a:rPr lang="ru-RU" sz="4400" dirty="0" smtClean="0"/>
              <a:t>В  чужой  монастырь  со  своим  уставом  не  ходят.</a:t>
            </a:r>
          </a:p>
          <a:p>
            <a:r>
              <a:rPr lang="ru-RU" sz="4400" dirty="0" smtClean="0"/>
              <a:t>Яблоко  раздора.</a:t>
            </a:r>
          </a:p>
          <a:p>
            <a:r>
              <a:rPr lang="ru-RU" sz="4400" dirty="0" smtClean="0"/>
              <a:t>Родиться  в  сорочке.</a:t>
            </a:r>
          </a:p>
          <a:p>
            <a:r>
              <a:rPr lang="ru-RU" sz="4400" dirty="0" smtClean="0"/>
              <a:t>Два  сапога – пара.</a:t>
            </a:r>
          </a:p>
          <a:p>
            <a:r>
              <a:rPr lang="ru-RU" sz="4400" dirty="0" smtClean="0"/>
              <a:t>Танцевать  от  печки.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 </a:t>
            </a:r>
            <a:r>
              <a:rPr lang="ru-RU" dirty="0" smtClean="0"/>
              <a:t>вариант.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52864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Танцевать от  печки.</a:t>
            </a:r>
          </a:p>
          <a:p>
            <a:r>
              <a:rPr lang="ru-RU" sz="3200" dirty="0" smtClean="0"/>
              <a:t>От  Адама  и  Евы.</a:t>
            </a:r>
          </a:p>
          <a:p>
            <a:endParaRPr lang="ru-RU" sz="3200" dirty="0" smtClean="0"/>
          </a:p>
          <a:p>
            <a:r>
              <a:rPr lang="ru-RU" sz="3200" dirty="0" smtClean="0"/>
              <a:t>Одного поля  ягоды.</a:t>
            </a:r>
          </a:p>
          <a:p>
            <a:r>
              <a:rPr lang="ru-RU" sz="3200" dirty="0" smtClean="0"/>
              <a:t>Гладить  по  голове.</a:t>
            </a:r>
          </a:p>
          <a:p>
            <a:endParaRPr lang="ru-RU" sz="3200" dirty="0" smtClean="0"/>
          </a:p>
          <a:p>
            <a:r>
              <a:rPr lang="ru-RU" sz="3200" dirty="0" smtClean="0"/>
              <a:t>В каждой избушке свои погремушки.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81518" cy="52864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Начать с азов.</a:t>
            </a:r>
          </a:p>
          <a:p>
            <a:r>
              <a:rPr lang="ru-RU" sz="3200" dirty="0" smtClean="0"/>
              <a:t>Седьмая вода на киселе.</a:t>
            </a:r>
          </a:p>
          <a:p>
            <a:r>
              <a:rPr lang="ru-RU" sz="3200" dirty="0" smtClean="0"/>
              <a:t>Два сапога пара.</a:t>
            </a:r>
          </a:p>
          <a:p>
            <a:r>
              <a:rPr lang="ru-RU" sz="3200" dirty="0" smtClean="0"/>
              <a:t>Брать под своё крыло.</a:t>
            </a:r>
          </a:p>
          <a:p>
            <a:r>
              <a:rPr lang="ru-RU" sz="3200" dirty="0" smtClean="0"/>
              <a:t>В чужой монастырь со своим уставом не ходят.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Родня</a:t>
            </a:r>
          </a:p>
          <a:p>
            <a:endParaRPr lang="ru-RU" sz="4800" dirty="0" smtClean="0"/>
          </a:p>
          <a:p>
            <a:r>
              <a:rPr lang="ru-RU" sz="4800" dirty="0" smtClean="0"/>
              <a:t>Родословная</a:t>
            </a:r>
          </a:p>
          <a:p>
            <a:endParaRPr lang="ru-RU" sz="4800" dirty="0"/>
          </a:p>
          <a:p>
            <a:r>
              <a:rPr lang="ru-RU" sz="4800" dirty="0" smtClean="0"/>
              <a:t>Народ</a:t>
            </a:r>
          </a:p>
          <a:p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Родина</a:t>
            </a:r>
          </a:p>
          <a:p>
            <a:endParaRPr lang="ru-RU" sz="4800" dirty="0"/>
          </a:p>
          <a:p>
            <a:r>
              <a:rPr lang="ru-RU" sz="4800" dirty="0" smtClean="0"/>
              <a:t>Родич</a:t>
            </a:r>
          </a:p>
          <a:p>
            <a:endParaRPr lang="ru-RU" sz="4800" dirty="0"/>
          </a:p>
          <a:p>
            <a:r>
              <a:rPr lang="ru-RU" sz="4800" dirty="0" smtClean="0"/>
              <a:t>Родители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ние фильма 2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28604"/>
            <a:ext cx="4857784" cy="60722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3325871" cy="5572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Создание фильма..gif"/>
          <p:cNvPicPr>
            <a:picLocks noChangeAspect="1"/>
          </p:cNvPicPr>
          <p:nvPr/>
        </p:nvPicPr>
        <p:blipFill>
          <a:blip r:embed="rId3"/>
          <a:srcRect t="26969" b="28082"/>
          <a:stretch>
            <a:fillRect/>
          </a:stretch>
        </p:blipFill>
        <p:spPr>
          <a:xfrm>
            <a:off x="4500562" y="571480"/>
            <a:ext cx="3733800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kadr15-bigФеврония.gif"/>
          <p:cNvPicPr>
            <a:picLocks noChangeAspect="1"/>
          </p:cNvPicPr>
          <p:nvPr/>
        </p:nvPicPr>
        <p:blipFill>
          <a:blip r:embed="rId4"/>
          <a:srcRect t="29427" b="30795"/>
          <a:stretch>
            <a:fillRect/>
          </a:stretch>
        </p:blipFill>
        <p:spPr>
          <a:xfrm>
            <a:off x="4429124" y="3714752"/>
            <a:ext cx="3733800" cy="2214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9c8793a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635448" cy="3239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205020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14752"/>
            <a:ext cx="3810027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119628_1213394993_Romashki-web.jpg"/>
          <p:cNvPicPr>
            <a:picLocks noChangeAspect="1"/>
          </p:cNvPicPr>
          <p:nvPr/>
        </p:nvPicPr>
        <p:blipFill>
          <a:blip r:embed="rId2">
            <a:lum bright="-30000"/>
          </a:blip>
          <a:srcRect l="4687" t="4166" r="6250" b="12500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5stVal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2285984" y="383955"/>
            <a:ext cx="4500595" cy="61883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84945.jpgмуром. монасты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59" y="660348"/>
            <a:ext cx="8010631" cy="5340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Пётр  и  </a:t>
            </a:r>
            <a:r>
              <a:rPr lang="ru-RU" dirty="0" err="1" smtClean="0"/>
              <a:t>Феврония</a:t>
            </a:r>
            <a:r>
              <a:rPr lang="ru-RU" dirty="0" smtClean="0"/>
              <a:t> – </a:t>
            </a:r>
            <a:r>
              <a:rPr lang="ru-RU" dirty="0" err="1" smtClean="0"/>
              <a:t>покравители</a:t>
            </a:r>
            <a:r>
              <a:rPr lang="ru-RU" dirty="0" smtClean="0"/>
              <a:t> семьи и брака</a:t>
            </a:r>
            <a:endParaRPr lang="ru-RU" dirty="0"/>
          </a:p>
        </p:txBody>
      </p:sp>
      <p:pic>
        <p:nvPicPr>
          <p:cNvPr id="4" name="Содержимое 3" descr="0_12220_dad25f8c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Ермолай</a:t>
            </a:r>
            <a:r>
              <a:rPr lang="ru-RU" dirty="0" smtClean="0"/>
              <a:t>  </a:t>
            </a:r>
            <a:r>
              <a:rPr lang="ru-RU" dirty="0" err="1" smtClean="0"/>
              <a:t>Евразм</a:t>
            </a:r>
            <a:r>
              <a:rPr lang="ru-RU" dirty="0" smtClean="0"/>
              <a:t>             «Повесть о Петре и </a:t>
            </a:r>
            <a:r>
              <a:rPr lang="ru-RU" dirty="0" err="1" smtClean="0"/>
              <a:t>Февронии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" name="Содержимое 7" descr="titul_400-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571613"/>
            <a:ext cx="4133871" cy="5286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_Love_You19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786322"/>
            <a:ext cx="200026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язь Пе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69" y="244675"/>
            <a:ext cx="4301933" cy="6399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Проказа                          недуг                         бортник                         бояре                              смута                        светские власти монашеский  постриг        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2689.jpeg Храм с мощами святых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457905"/>
            <a:ext cx="5072098" cy="60693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Love_You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5214950"/>
            <a:ext cx="1524000" cy="1143000"/>
          </a:xfrm>
          <a:prstGeom prst="rect">
            <a:avLst/>
          </a:prstGeom>
        </p:spPr>
      </p:pic>
      <p:pic>
        <p:nvPicPr>
          <p:cNvPr id="4" name="Рисунок 3" descr="index.jpg Феврония за ткатским стан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301911"/>
            <a:ext cx="5168456" cy="54132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868346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Феврония</a:t>
            </a:r>
            <a:r>
              <a:rPr lang="ru-RU" dirty="0" smtClean="0"/>
              <a:t> за </a:t>
            </a:r>
            <a:r>
              <a:rPr lang="ru-RU" dirty="0" err="1" smtClean="0"/>
              <a:t>ткацским</a:t>
            </a:r>
            <a:r>
              <a:rPr lang="ru-RU" dirty="0" smtClean="0"/>
              <a:t> станком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</TotalTime>
  <Words>171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Урок  развития  речи.</vt:lpstr>
      <vt:lpstr>Род</vt:lpstr>
      <vt:lpstr>Слайд 3</vt:lpstr>
      <vt:lpstr>Пётр  и  Феврония – покравители семьи и брака</vt:lpstr>
      <vt:lpstr>  Ермолай  Евразм             «Повесть о Петре и Февронии».</vt:lpstr>
      <vt:lpstr>Слайд 6</vt:lpstr>
      <vt:lpstr>Слайд 7</vt:lpstr>
      <vt:lpstr>Слайд 8</vt:lpstr>
      <vt:lpstr>Феврония за ткацским станком</vt:lpstr>
      <vt:lpstr>Пётр  увозит  Февронию.  Свадьба.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3  вариант.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развития  речи.</dc:title>
  <dc:creator>***RESIDENT EVIL***</dc:creator>
  <cp:lastModifiedBy>SEREGA</cp:lastModifiedBy>
  <cp:revision>49</cp:revision>
  <dcterms:created xsi:type="dcterms:W3CDTF">2009-02-09T19:17:42Z</dcterms:created>
  <dcterms:modified xsi:type="dcterms:W3CDTF">2009-12-20T16:51:45Z</dcterms:modified>
</cp:coreProperties>
</file>