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3" r:id="rId3"/>
    <p:sldId id="257" r:id="rId4"/>
    <p:sldId id="258" r:id="rId5"/>
    <p:sldId id="260" r:id="rId6"/>
    <p:sldId id="278" r:id="rId7"/>
    <p:sldId id="261" r:id="rId8"/>
    <p:sldId id="262" r:id="rId9"/>
    <p:sldId id="273" r:id="rId10"/>
    <p:sldId id="280" r:id="rId11"/>
    <p:sldId id="281" r:id="rId12"/>
    <p:sldId id="282" r:id="rId13"/>
    <p:sldId id="283" r:id="rId14"/>
    <p:sldId id="284" r:id="rId15"/>
    <p:sldId id="285" r:id="rId16"/>
    <p:sldId id="276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C4374D-39B5-48EA-952F-5E888F2F5BD1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37A16E-CAD8-4FA9-A51B-FD37F290F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736"/>
            <a:ext cx="7839100" cy="264320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Предложный падеж</a:t>
            </a:r>
            <a:br>
              <a:rPr lang="ru-RU" sz="5400" b="1" dirty="0" smtClean="0"/>
            </a:br>
            <a:r>
              <a:rPr lang="ru-RU" sz="5400" b="1" dirty="0" smtClean="0"/>
              <a:t> имён существительных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500702"/>
            <a:ext cx="3334674" cy="96678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Пархоменко В.В., учитель начальных классов, </a:t>
            </a:r>
          </a:p>
          <a:p>
            <a:r>
              <a:rPr lang="ru-RU" sz="1200" dirty="0" smtClean="0"/>
              <a:t>МОУ </a:t>
            </a:r>
            <a:r>
              <a:rPr lang="ru-RU" sz="1200" dirty="0" err="1" smtClean="0"/>
              <a:t>Новокалитвенская</a:t>
            </a:r>
            <a:r>
              <a:rPr lang="ru-RU" sz="1200" dirty="0" smtClean="0"/>
              <a:t> СОШ, </a:t>
            </a:r>
          </a:p>
          <a:p>
            <a:r>
              <a:rPr lang="ru-RU" sz="1200" dirty="0" err="1" smtClean="0"/>
              <a:t>Россошанского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р-она</a:t>
            </a:r>
            <a:r>
              <a:rPr lang="ru-RU" sz="1200" dirty="0" smtClean="0"/>
              <a:t>, Воронежской обл.</a:t>
            </a:r>
            <a:endParaRPr lang="ru-RU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285728"/>
            <a:ext cx="650085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Уж небо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дышало,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Уж реже солнышко блистало,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Короче ст.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новился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день,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Л. сов т.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инственная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сень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печальным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шумом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обнажалась.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жился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(на) поля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туман,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Гусей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кливых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караван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 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нулся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югу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: прибл. жалась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Довольно скучная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.ял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уж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(у)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66" y="-78584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1536" y="71435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-785850" y="221455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42974" y="278605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071602" y="5143512"/>
            <a:ext cx="8572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714412" y="414338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214478" y="607220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-1285916" y="328612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707233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70723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73580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8148" y="75009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7072338"/>
            <a:ext cx="578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342 0.00417 -0.04671 0.00903 -0.07535 0.01667 C -0.08923 0.04097 -0.09982 0.07315 -0.1165 0.08704 C -0.12935 0.11111 -0.14566 0.10093 -0.16129 0.11551 C -0.17327 0.16088 -0.1573 0.10718 -0.17205 0.13704 C -0.18837 0.17292 -0.16737 0.14167 -0.18039 0.15972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9074 L 0.40851 0.08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00451 -0.00949 0.01145 -0.0169 0.01805 -0.02315 C 0.02517 -0.04375 0.01666 -0.02431 0.02604 -0.03473 C 0.02968 -0.03866 0.03177 -0.04514 0.03593 -0.04815 C 0.04201 -0.05255 0.04722 -0.0544 0.05382 -0.05718 C 0.06666 -0.07014 0.0802 -0.08149 0.09357 -0.09399 C 0.0993 -0.09908 0.10694 -0.10973 0.11319 -0.11227 C 0.12517 -0.1169 0.13611 -0.12315 0.14861 -0.12593 C 0.15711 -0.1257 0.23524 -0.12362 0.25364 -0.12153 C 0.26076 -0.12084 0.26857 -0.11112 0.27291 -0.10301 C 0.27534 -0.09862 0.27951 -0.08959 0.27951 -0.08936 C 0.2835 -0.07292 0.28264 -0.08079 0.28264 -0.06667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-0.14838 L 0.37691 -0.1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09 C 0.00521 -0.02199 0.0092 -0.01991 0.02031 -0.03218 C 0.02517 -0.0375 0.03351 -0.04954 0.03351 -0.04931 C 0.03403 -0.05232 0.03403 -0.05556 0.03559 -0.05811 C 0.03646 -0.06135 0.03941 -0.06343 0.04011 -0.06667 C 0.04497 -0.08149 0.03889 -0.08102 0.05017 -0.09028 C 0.05261 -0.10024 0.05886 -0.1088 0.06441 -0.11621 C 0.07031 -0.13727 0.08281 -0.15209 0.09254 -0.16991 C 0.09497 -0.17454 0.0967 -0.1801 0.09931 -0.18496 C 0.10035 -0.18936 0.10139 -0.19352 0.10243 -0.19792 C 0.10261 -0.19838 0.10365 -0.22477 0.1059 -0.2301 C 0.10781 -0.23496 0.11181 -0.23843 0.11406 -0.24306 C 0.11667 -0.25602 0.11771 -0.25278 0.12726 -0.25579 C 0.13438 -0.26204 0.13663 -0.27176 0.14566 -0.27524 C 0.15938 -0.30371 0.18299 -0.28496 0.21181 -0.2838 C 0.2184 -0.28102 0.22552 -0.28125 0.23177 -0.27732 C 0.23767 -0.27338 0.24045 -0.26736 0.2467 -0.26459 C 0.25972 -0.25232 0.25382 -0.25556 0.2632 -0.25162 C 0.2757 -0.23565 0.27274 -0.22917 0.27274 -0.20417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206 C -0.00052 -0.03032 -0.00452 -0.08078 0.01041 -0.08727 C 0.01441 -0.0956 0.01493 -0.10324 0.01996 -0.11111 C 0.0283 -0.12384 0.03628 -0.13611 0.04427 -0.14977 C 0.04618 -0.15301 0.04896 -0.15509 0.05069 -0.15833 C 0.05486 -0.16643 0.05729 -0.17615 0.06198 -0.18403 C 0.06701 -0.19259 0.07344 -0.20278 0.07812 -0.21203 C 0.08021 -0.21736 0.08455 -0.22916 0.08455 -0.22893 C 0.08819 -0.24953 0.09479 -0.26805 0.10364 -0.28518 C 0.10833 -0.29375 0.1151 -0.30023 0.11996 -0.30879 C 0.12205 -0.31342 0.12378 -0.31921 0.12639 -0.32384 C 0.1283 -0.32801 0.13177 -0.33078 0.13455 -0.33472 C 0.15798 -0.37268 0.17465 -0.41597 0.20069 -0.45069 C 0.20347 -0.4625 0.20034 -0.45301 0.20833 -0.46574 C 0.21423 -0.47453 0.21788 -0.48356 0.22639 -0.48727 C 0.23385 -0.49398 0.2408 -0.50185 0.24913 -0.50671 C 0.25208 -0.50856 0.25538 -0.50972 0.25868 -0.51111 C 0.26024 -0.5118 0.26354 -0.51319 0.26354 -0.51296 C 0.27014 -0.50023 0.26528 -0.48588 0.26198 -0.47222 C 0.26059 -0.43657 0.25729 -0.40578 0.25208 -0.37129 C 0.25173 -0.36875 0.24982 -0.36713 0.24913 -0.36481 C 0.24583 -0.35532 0.24444 -0.34421 0.2408 -0.33472 C 0.2368 -0.32384 0.23316 -0.31458 0.23125 -0.30231 C 0.23038 -0.29097 0.22812 -0.27523 0.23125 -0.26365 C 0.23264 -0.25833 0.23698 -0.25532 0.23923 -0.25069 C 0.24913 -0.25139 0.25868 -0.25139 0.26823 -0.25301 C 0.28177 -0.25509 0.29531 -0.26273 0.3085 -0.26574 C 0.31545 -0.26967 0.32465 -0.27338 0.33125 -0.2787 C 0.34219 -0.28773 0.35225 -0.29444 0.36493 -0.29815 C 0.3776 -0.30879 0.39288 -0.30856 0.40712 -0.31111 C 0.41719 -0.31551 0.42708 -0.3162 0.43594 -0.32384 C 0.44184 -0.33518 0.44583 -0.33773 0.45538 -0.3412 C 0.46024 -0.34514 0.46441 -0.34653 0.4684 -0.35185 " pathEditMode="relative" rAng="0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23 C 0.01927 0.00116 0.03976 0.00949 0.05694 0.00023 C 0.09358 -0.0169 0.04722 0.00116 0.07049 -0.00764 C 0.07812 -0.01574 0.08316 -0.01482 0.09236 -0.01945 C 0.10365 -0.02546 0.1158 -0.02917 0.12865 -0.03519 C 0.17708 -0.05833 0.11302 -0.0287 0.15729 -0.0507 C 0.1658 -0.05532 0.17465 -0.05787 0.18299 -0.06273 C 0.19097 -0.06713 0.19444 -0.0706 0.20365 -0.07292 C 0.21753 -0.08588 0.23767 -0.09375 0.25451 -0.10046 C 0.28403 -0.12384 0.29948 -0.1581 0.32274 -0.18912 C 0.32622 -0.19398 0.32934 -0.19815 0.33247 -0.20324 C 0.33524 -0.20671 0.33576 -0.21134 0.33767 -0.21505 C 0.34809 -0.23079 0.35955 -0.24722 0.37014 -0.2625 C 0.37153 -0.26435 0.37535 -0.26713 0.37344 -0.26829 C 0.37118 -0.27014 0.36806 -0.2669 0.36493 -0.26644 C 0.36372 -0.26806 0.36128 -0.26991 0.36181 -0.27245 C 0.36285 -0.27593 0.36649 -0.27732 0.36858 -0.28009 C 0.37483 -0.28843 0.37795 -0.29398 0.38212 -0.30394 C 0.39062 -0.32315 0.37118 -0.28889 0.39253 -0.31991 C 0.39983 -0.33079 0.4066 -0.34236 0.41458 -0.35347 C 0.42465 -0.36644 0.41562 -0.35532 0.42326 -0.36921 C 0.4316 -0.38472 0.44184 -0.4 0.45538 -0.41065 C 0.45937 -0.41736 0.45729 -0.41482 0.46094 -0.41759 " pathEditMode="relative" rAng="0" ptsTypes="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06227 L 0.33472 0.062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92 C 0.0184 -2.59259E-6 0.03802 0.00996 0.05538 -0.00092 C 0.09184 -0.02106 0.04583 -2.59259E-6 0.06875 -0.01018 C 0.07587 -0.0199 0.08125 -0.01875 0.09063 -0.02407 C 0.10174 -0.03125 0.11406 -0.03541 0.12691 -0.04259 C 0.17448 -0.06967 0.11129 -0.03518 0.15538 -0.06088 C 0.16337 -0.06643 0.17205 -0.06898 0.18038 -0.07477 C 0.18837 -0.07986 0.19202 -0.08403 0.20087 -0.0868 C 0.21458 -0.10185 0.23438 -0.11111 0.25122 -0.11898 C 0.28038 -0.14629 0.29549 -0.18657 0.31858 -0.22268 C 0.32205 -0.22847 0.32517 -0.2331 0.32795 -0.23912 C 0.3309 -0.24328 0.3316 -0.24884 0.33351 -0.25301 C 0.34358 -0.27153 0.35486 -0.29074 0.36528 -0.30833 C 0.36649 -0.31088 0.37049 -0.31389 0.36875 -0.31551 C 0.36632 -0.31759 0.36337 -0.31365 0.36007 -0.31319 C 0.35903 -0.31528 0.3566 -0.31713 0.35712 -0.3199 C 0.35816 -0.3243 0.36163 -0.32569 0.36389 -0.32916 C 0.36997 -0.33889 0.37309 -0.34537 0.37708 -0.3574 C 0.38542 -0.37963 0.36632 -0.33935 0.38733 -0.37569 C 0.39479 -0.38842 0.40139 -0.40208 0.40903 -0.41481 C 0.4191 -0.43032 0.41024 -0.41736 0.41771 -0.43333 C 0.42604 -0.45185 0.43594 -0.46967 0.44931 -0.48194 C 0.45347 -0.48958 0.45139 -0.4868 0.45538 -0.48981 " pathEditMode="relative" rAng="0" ptsTypes="fffffffffffffffffff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065 C 0.00191 -0.02407 0.00556 -0.03634 0.00816 -0.04954 C 0.00938 -0.06829 0.00955 -0.08704 0.01146 -0.10556 C 0.01337 -0.12431 0.01997 -0.13843 0.02639 -0.15509 C 0.02709 -0.15718 0.02743 -0.15949 0.02795 -0.16157 C 0.02847 -0.16435 0.02847 -0.16759 0.02952 -0.17014 C 0.03386 -0.18079 0.04132 -0.19028 0.04636 -0.20023 C 0.05156 -0.21065 0.05104 -0.22245 0.05625 -0.23241 C 0.05868 -0.24236 0.06302 -0.25208 0.06806 -0.26042 C 0.0717 -0.27593 0.06927 -0.26991 0.07448 -0.27986 C 0.07674 -0.28843 0.08056 -0.2963 0.08455 -0.3037 C 0.08768 -0.30949 0.09445 -0.32083 0.09445 -0.3206 C 0.09792 -0.33472 0.0934 -0.31991 0.10434 -0.33796 C 0.11302 -0.35208 0.11806 -0.3787 0.13247 -0.38542 C 0.13698 -0.3875 0.14149 -0.3882 0.14601 -0.38958 C 0.15399 -0.40046 0.14774 -0.39144 0.15417 -0.40255 C 0.15729 -0.40833 0.16406 -0.41968 0.16406 -0.41945 C 0.16597 -0.42708 0.1658 -0.42986 0.1724 -0.43472 C 0.17761 -0.43866 0.18906 -0.44352 0.18906 -0.44329 C 0.19202 -0.44884 0.19601 -0.45324 0.19896 -0.45857 C 0.2066 -0.47222 0.1974 -0.4632 0.20729 -0.4713 C 0.20972 -0.48032 0.21441 -0.48125 0.21893 -0.48866 C 0.22813 -0.50417 0.22101 -0.49931 0.23038 -0.5037 C 0.23195 -0.50648 0.23299 -0.51042 0.23542 -0.51227 C 0.23976 -0.51597 0.25191 -0.51921 0.25712 -0.52083 C 0.30191 -0.51898 0.2967 -0.52107 0.32361 -0.51435 C 0.33212 -0.48009 0.3224 -0.52014 0.3283 -0.49074 C 0.32865 -0.48843 0.32882 -0.48588 0.33004 -0.48426 C 0.33143 -0.48264 0.33351 -0.48287 0.33507 -0.48218 C 0.33611 -0.47685 0.33854 -0.47037 0.33854 -0.46482 " pathEditMode="relative" rAng="0" ptsTypes="fffffffffffff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7 C -1.11111E-6 -0.00301 0.00278 -0.00532 0.00104 -0.00787 C 0.00035 -0.01042 -0.00226 -0.01111 -0.00399 -0.01273 C -0.01163 -0.02199 -0.01111 -0.02153 -0.02048 -0.02454 C -0.04948 -0.05463 -0.08264 -0.06088 -0.11667 -0.06806 C -0.13229 -0.07569 -0.14896 -0.07894 -0.16423 -0.08727 C -0.17673 -0.09398 -0.18871 -0.10417 -0.20173 -0.10833 C -0.21042 -0.11644 -0.20903 -0.11597 -0.21805 -0.12083 C -0.22153 -0.12292 -0.22812 -0.12546 -0.22812 -0.12523 C -0.23073 -0.12824 -0.23871 -0.13657 -0.24114 -0.1375 C -0.25121 -0.1419 -0.26215 -0.14051 -0.27205 -0.14444 C -0.28177 -0.14931 -0.29167 -0.15532 -0.30121 -0.15926 C -0.31337 -0.16389 -0.30694 -0.15857 -0.31962 -0.16597 C -0.32934 -0.17153 -0.33767 -0.17847 -0.34757 -0.18287 C -0.35486 -0.19375 -0.36094 -0.19653 -0.37066 -0.20232 C -0.38507 -0.21157 -0.36302 -0.20232 -0.38351 -0.21181 C -0.38941 -0.21505 -0.40139 -0.21921 -0.40139 -0.21898 C -0.4158 -0.23287 -0.43472 -0.2412 -0.45035 -0.25069 C -0.45625 -0.26296 -0.45989 -0.27477 -0.46684 -0.28611 C -0.47014 -0.29144 -0.47344 -0.29607 -0.47673 -0.30069 C -0.47934 -0.30509 -0.48663 -0.31042 -0.48663 -0.31019 C -0.49253 -0.32454 -0.50191 -0.33079 -0.51267 -0.33449 C -0.51788 -0.34259 -0.52118 -0.34676 -0.52899 -0.34838 C -0.53524 -0.35023 -0.54844 -0.35347 -0.54844 -0.35324 C -0.55399 -0.35648 -0.55989 -0.35787 -0.56476 -0.36296 C -0.56649 -0.36458 -0.56823 -0.3669 -0.56979 -0.36782 C -0.58281 -0.37616 -0.59201 -0.38032 -0.60417 -0.39213 C -0.60712 -0.39468 -0.61962 -0.3963 -0.62031 -0.39653 C -0.62882 -0.39838 -0.63698 -0.4 -0.64514 -0.40394 C -0.64601 -0.4125 -0.64601 -0.40833 -0.64601 -0.41528 " pathEditMode="relative" rAng="0" ptsTypes="fffffffffffffffffffffffffffffA">
                                      <p:cBhvr>
                                        <p:cTn id="4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2.22222E-6 -0.342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2.59259E-6 L 0.00625 -0.35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Предложный падеж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000240"/>
            <a:ext cx="695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какие вопросы отвечает 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422" y="2786058"/>
            <a:ext cx="790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 какими предлогами употребляется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422" y="3571876"/>
            <a:ext cx="790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Каким членом предложения является?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№ 146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Мои документы\Мои рисунки\копылов Золотая осен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levitan_золотая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8113439" cy="578647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левитан октяб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96" y="357166"/>
            <a:ext cx="8285488" cy="578647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копылов Золотая осень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шишкин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500594" cy="636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642920"/>
          <a:ext cx="6977091" cy="5500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5697"/>
                <a:gridCol w="2325697"/>
                <a:gridCol w="2325697"/>
              </a:tblGrid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И.п.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Р.п.</a:t>
                      </a:r>
                      <a:endParaRPr lang="ru-RU" sz="4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Д.п.</a:t>
                      </a:r>
                      <a:endParaRPr lang="ru-RU" sz="4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В.п.</a:t>
                      </a:r>
                      <a:endParaRPr lang="ru-RU" sz="4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Т.п.</a:t>
                      </a:r>
                      <a:endParaRPr lang="ru-RU" sz="4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9124" y="785794"/>
            <a:ext cx="11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521495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доволен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414338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вижу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3071810"/>
            <a:ext cx="11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есть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1928802"/>
            <a:ext cx="11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дать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521495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ем? чем?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421481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ого? чего?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307181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ого? что?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200024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ому? чему?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78579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кто ? что?</a:t>
            </a:r>
            <a:endParaRPr lang="ru-RU" sz="3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00166" y="0"/>
          <a:ext cx="7000923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641"/>
                <a:gridCol w="2333641"/>
                <a:gridCol w="23336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         Падеж</a:t>
                      </a:r>
                      <a:endParaRPr lang="ru-RU" b="1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Вспомогательное слово</a:t>
                      </a:r>
                      <a:endParaRPr lang="ru-RU" b="1" i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Вопрос</a:t>
                      </a:r>
                      <a:endParaRPr lang="ru-RU" b="1" i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0044 C 0.04756 -0.00486 0.05086 -0.01898 0.05833 -0.02569 C 0.06249 -0.0412 0.05677 -0.02245 0.06475 -0.03866 C 0.06909 -0.04722 0.06388 -0.04375 0.06805 -0.0537 C 0.06927 -0.05625 0.07135 -0.0581 0.07291 -0.06018 C 0.08437 -0.12106 0.07552 -0.19514 0.07447 -0.2537 C 0.07447 -0.25532 0.07256 -0.26782 0.07135 -0.27083 C 0.06944 -0.27546 0.06475 -0.2838 0.06475 -0.2838 C 0.05781 -0.31273 0.02586 -0.32708 0.0052 -0.33102 C -0.00226 -0.33449 0.00208 -0.33333 -0.00782 -0.33333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01232 0.00047 -0.025 0.0007 -0.03732 0.00209 C -0.04496 0.00278 -0.03958 0.00463 -0.04479 0.01065 C -0.04722 0.01343 -0.05104 0.01274 -0.05382 0.01482 C -0.06215 0.02153 -0.06163 0.02176 -0.06736 0.02963 C -0.07135 0.04144 -0.06979 0.03612 -0.07326 0.0507 C -0.07378 0.05278 -0.07465 0.05695 -0.07465 0.05718 C -0.07465 0.06019 -0.08559 0.24121 -0.05972 0.28959 C -0.05607 0.30556 -0.06146 0.28635 -0.05382 0.30024 C -0.05278 0.30209 -0.05312 0.30487 -0.05225 0.30672 C -0.04132 0.32987 -0.02621 0.32223 -0.0059 0.32362 C -0.00503 0.32547 -0.00364 0.32755 -0.00278 0.32987 C -0.00225 0.33195 -0.00278 0.33519 -0.00139 0.33635 C 0.0007 0.33843 0.00625 0.33843 0.00625 0.33843 " pathEditMode="relative" rAng="0" ptsTypes="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33866 C 0.00816 0.33774 0.01007 0.33774 0.01216 0.33612 C 0.01337 0.33496 0.01563 0.33079 0.01563 0.33102 C 0.01754 0.32547 0.01927 0.32014 0.02118 0.31505 C 0.0217 0.31343 0.02292 0.31019 0.02292 0.31042 C 0.02327 0.30764 0.02361 0.30487 0.02414 0.30232 C 0.02466 0.29954 0.02535 0.29769 0.02587 0.29445 C 0.02726 0.28635 0.02761 0.27686 0.02882 0.26852 C 0.03108 0.24098 0.02986 0.25857 0.02882 0.19607 C 0.02882 0.1875 0.0283 0.18311 0.02639 0.17801 C 0.02518 0.17454 0.02309 0.17338 0.0217 0.17037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37 L 0.01354 0.15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538 -0.31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0833 L -0.01059 0.331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00023 L 0.00782 0.1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3148 C -0.00417 0.3294 -0.00417 0.32986 0.0007 0.32268 C 0.00139 0.32176 0.00191 0.32037 0.0026 0.31852 C 0.00313 0.31713 0.00417 0.31412 0.00417 0.31435 C 0.00451 0.31204 0.00469 0.30903 0.00504 0.30741 C 0.00521 0.30625 0.00573 0.30694 0.0059 0.30532 C 0.00625 0.30162 0.00695 0.29236 0.00695 0.29259 C 0.00747 0.26273 0.00903 0.22176 0.0066 0.19653 C 0.00625 0.18472 0.00521 0.18634 0.00399 0.18148 C 0.00035 0.16713 -0.00312 0.1625 -0.00729 0.15972 C -0.00851 0.15903 -0.00955 0.15833 -0.01076 0.15764 C -0.0125 0.15532 -0.0118 0.15555 -0.0125 0.15555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13" grpId="0"/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ломоно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5202367" cy="589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857892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М.Ломоносов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Предложный падеж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000240"/>
            <a:ext cx="695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какие вопросы отвечает 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422" y="2786058"/>
            <a:ext cx="790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 какими предлогами употребляется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422" y="3571876"/>
            <a:ext cx="790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Каким членом предложения является?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49808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Дедушка, в воздухе, рассказывал, листочки, о внуке, кружились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64318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Дедушка рассказывал о внуке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1604" y="3286124"/>
            <a:ext cx="1714512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571868" y="3286124"/>
            <a:ext cx="2500330" cy="73026"/>
            <a:chOff x="3571868" y="3286124"/>
            <a:chExt cx="2500330" cy="7302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571868" y="3286124"/>
              <a:ext cx="2500330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571868" y="3357562"/>
              <a:ext cx="2500330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>
            <a:off x="6215074" y="3286124"/>
            <a:ext cx="1714512" cy="158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728" y="4071942"/>
            <a:ext cx="677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воздухе кружились листочки.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00760" y="4643446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3500430" y="4643446"/>
            <a:ext cx="2214578" cy="73026"/>
            <a:chOff x="3500430" y="4643446"/>
            <a:chExt cx="2214578" cy="7302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500430" y="4643446"/>
              <a:ext cx="221457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500430" y="4714884"/>
              <a:ext cx="221457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>
            <a:off x="1500166" y="4714884"/>
            <a:ext cx="178595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428736"/>
          <a:ext cx="6995453" cy="4703659"/>
        </p:xfrm>
        <a:graphic>
          <a:graphicData uri="http://schemas.openxmlformats.org/drawingml/2006/table">
            <a:tbl>
              <a:tblPr/>
              <a:tblGrid>
                <a:gridCol w="1076143"/>
                <a:gridCol w="147472"/>
                <a:gridCol w="147472"/>
                <a:gridCol w="93980"/>
                <a:gridCol w="212926"/>
                <a:gridCol w="504310"/>
                <a:gridCol w="389466"/>
                <a:gridCol w="200422"/>
                <a:gridCol w="294944"/>
                <a:gridCol w="147472"/>
                <a:gridCol w="616186"/>
                <a:gridCol w="147472"/>
                <a:gridCol w="165140"/>
                <a:gridCol w="142876"/>
                <a:gridCol w="285752"/>
                <a:gridCol w="571504"/>
                <a:gridCol w="357190"/>
                <a:gridCol w="214314"/>
                <a:gridCol w="1280412"/>
              </a:tblGrid>
              <a:tr h="42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прячет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Искры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таятся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тёплой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жёлуде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зрелом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белой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скорлупке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спрятан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желток.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66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3131820" algn="ctr"/>
                          <a:tab pos="569341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О.Дриз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0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дороге,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тропинке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притихла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0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Приколачивать 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пылинки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таким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гвоздём.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82">
                <a:tc gridSpan="1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170"/>
                        </a:spcAft>
                        <a:tabLst>
                          <a:tab pos="4550410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Е.Трутнева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214414" y="214290"/>
            <a:ext cx="7643866" cy="107157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4F4F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485</Words>
  <Application>Microsoft Office PowerPoint</Application>
  <PresentationFormat>Экран (4:3)</PresentationFormat>
  <Paragraphs>306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Предложный падеж  имён существительных</vt:lpstr>
      <vt:lpstr>Слайд 2</vt:lpstr>
      <vt:lpstr>Слайд 3</vt:lpstr>
      <vt:lpstr>Слайд 4</vt:lpstr>
      <vt:lpstr>Слайд 5</vt:lpstr>
      <vt:lpstr>Слайд 6</vt:lpstr>
      <vt:lpstr>Предложный падеж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Предложный падеж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2009-10-25T18:09:08Z</dcterms:created>
  <dcterms:modified xsi:type="dcterms:W3CDTF">2010-01-09T12:09:43Z</dcterms:modified>
</cp:coreProperties>
</file>