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E055-BCA4-40AF-80E9-77180699F893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CE2C-1353-4C1D-8E88-E8A20E2C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572000"/>
                <a:gridCol w="4572000"/>
              </a:tblGrid>
              <a:tr h="75746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To kill two birds with one stone.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Кто рано встает, того удача ждет.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84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Every dog has his day.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Убить двух зайцев.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74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No bees, no honey.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сули журавля в небе, а дай синицу в руки.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74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To buy a pig in a bag.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Будет и на нашей улице праздник.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74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Curiosity killed a cat.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драки кулаками не машут.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670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To lock the stable door after the horse is stolen.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 двумя зайцами погонишься, ни одного не поймаешь.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84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Every family has a black sheep.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семье не без урода.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74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If you run after two hares you’ll catch neither.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труда, не выловишь и рыбку из пруда.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74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A bird in the hand is worth two in the tree.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Любопытной Варваре на базаре нос оторвали.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84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The early bird catches a worm.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Покупать кота в мешке.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1470025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69442"/>
          <a:ext cx="9144000" cy="692744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483066"/>
                <a:gridCol w="4660934"/>
              </a:tblGrid>
              <a:tr h="682406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To kill two birds with one stone.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Убить двух зайцев.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44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Every dog has his day.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Будет и на нашей улице праздник.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44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No bees, no honey.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труда, не выловишь и рыбку из пруда.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13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To buy a pig in a bag.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Покупать кота в мешке.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770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Curiosity killed a cat.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Любопытной Варваре на базаре нос оторвали.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44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To lock the stable door after the horse is stolen.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драки кулаками не машут.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14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Every family has a black sheep.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семье не без урода.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486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If you run after two hares you’ll catch neither.+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 двумя зайцами погонишься, ни одного не поймаешь.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44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A bird in the hand is worth two in the tree.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сули журавля в небе, а дай синицу в руки.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The early bird catches a worm.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Кто рано встает, того удача ждет.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310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8</cp:revision>
  <dcterms:created xsi:type="dcterms:W3CDTF">2010-01-16T18:24:44Z</dcterms:created>
  <dcterms:modified xsi:type="dcterms:W3CDTF">2010-01-17T16:14:06Z</dcterms:modified>
</cp:coreProperties>
</file>