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6744-3C43-43CC-969A-88413E038C2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ECBE-29A2-44DD-B0D5-A5CC2C241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85728"/>
            <a:ext cx="4714908" cy="6286543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 Rhinos</a:t>
            </a:r>
            <a:r>
              <a:rPr lang="ru-RU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This fish has a thin fin,</a:t>
            </a:r>
            <a:b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That fish has a thick fin.</a:t>
            </a:r>
            <a:b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They are two fish</a:t>
            </a:r>
            <a:b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With thick and thin fins.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For Hippos</a:t>
            </a:r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When a big black bug</a:t>
            </a:r>
            <a:b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Bit a big black bear,</a:t>
            </a:r>
            <a:b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Then the big black bear</a:t>
            </a:r>
            <a:b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Bit the big black bug.</a:t>
            </a:r>
            <a:endParaRPr lang="ru-RU" sz="36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H="1" flipV="1">
            <a:off x="1325881" y="56387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For Rhinos: This fish has a thin fin,  That fish has a thick fin. They are two fish With thick and thin fins.  For Hippos: When a big black bug Bit a big black bear, Then the big black bear  Bit the big black bug.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Rhinos: This fish has a thin fin  That fish has a thick fin They are two fish With thick and thin fins  For Hippos: When a big black bug Bit a big black bear Then the big black bear  Hit the big black bug</dc:title>
  <dc:creator>Лена</dc:creator>
  <cp:lastModifiedBy>Лена</cp:lastModifiedBy>
  <cp:revision>5</cp:revision>
  <dcterms:created xsi:type="dcterms:W3CDTF">2010-01-16T15:37:26Z</dcterms:created>
  <dcterms:modified xsi:type="dcterms:W3CDTF">2010-01-17T16:06:42Z</dcterms:modified>
</cp:coreProperties>
</file>