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7" r:id="rId6"/>
    <p:sldId id="268" r:id="rId7"/>
    <p:sldId id="266" r:id="rId8"/>
    <p:sldId id="265" r:id="rId9"/>
    <p:sldId id="263" r:id="rId10"/>
    <p:sldId id="264" r:id="rId11"/>
    <p:sldId id="261" r:id="rId12"/>
    <p:sldId id="260" r:id="rId13"/>
    <p:sldId id="259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  <a:srgbClr val="99FFCC"/>
    <a:srgbClr val="FF6600"/>
    <a:srgbClr val="669900"/>
    <a:srgbClr val="FF5050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2AE047-B44B-462F-84FE-3F3E8D782DD2}" type="datetimeFigureOut">
              <a:rPr lang="ru-RU" smtClean="0"/>
              <a:pPr/>
              <a:t>17.01.2010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78E5E6-8CCE-4F12-8AE5-09D729E44F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2AE047-B44B-462F-84FE-3F3E8D782DD2}" type="datetimeFigureOut">
              <a:rPr lang="ru-RU" smtClean="0"/>
              <a:pPr/>
              <a:t>17.01.2010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78E5E6-8CCE-4F12-8AE5-09D729E44F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2AE047-B44B-462F-84FE-3F3E8D782DD2}" type="datetimeFigureOut">
              <a:rPr lang="ru-RU" smtClean="0"/>
              <a:pPr/>
              <a:t>17.01.2010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78E5E6-8CCE-4F12-8AE5-09D729E44F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2AE047-B44B-462F-84FE-3F3E8D782DD2}" type="datetimeFigureOut">
              <a:rPr lang="ru-RU" smtClean="0"/>
              <a:pPr/>
              <a:t>17.01.2010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78E5E6-8CCE-4F12-8AE5-09D729E44F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2AE047-B44B-462F-84FE-3F3E8D782DD2}" type="datetimeFigureOut">
              <a:rPr lang="ru-RU" smtClean="0"/>
              <a:pPr/>
              <a:t>17.01.2010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78E5E6-8CCE-4F12-8AE5-09D729E44F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2AE047-B44B-462F-84FE-3F3E8D782DD2}" type="datetimeFigureOut">
              <a:rPr lang="ru-RU" smtClean="0"/>
              <a:pPr/>
              <a:t>17.01.2010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78E5E6-8CCE-4F12-8AE5-09D729E44F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2AE047-B44B-462F-84FE-3F3E8D782DD2}" type="datetimeFigureOut">
              <a:rPr lang="ru-RU" smtClean="0"/>
              <a:pPr/>
              <a:t>17.01.2010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78E5E6-8CCE-4F12-8AE5-09D729E44F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2AE047-B44B-462F-84FE-3F3E8D782DD2}" type="datetimeFigureOut">
              <a:rPr lang="ru-RU" smtClean="0"/>
              <a:pPr/>
              <a:t>17.01.2010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78E5E6-8CCE-4F12-8AE5-09D729E44F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2AE047-B44B-462F-84FE-3F3E8D782DD2}" type="datetimeFigureOut">
              <a:rPr lang="ru-RU" smtClean="0"/>
              <a:pPr/>
              <a:t>17.01.2010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78E5E6-8CCE-4F12-8AE5-09D729E44F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2AE047-B44B-462F-84FE-3F3E8D782DD2}" type="datetimeFigureOut">
              <a:rPr lang="ru-RU" smtClean="0"/>
              <a:pPr/>
              <a:t>17.01.2010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78E5E6-8CCE-4F12-8AE5-09D729E44F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2AE047-B44B-462F-84FE-3F3E8D782DD2}" type="datetimeFigureOut">
              <a:rPr lang="ru-RU" smtClean="0"/>
              <a:pPr/>
              <a:t>17.01.2010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78E5E6-8CCE-4F12-8AE5-09D729E44F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42AE047-B44B-462F-84FE-3F3E8D782DD2}" type="datetimeFigureOut">
              <a:rPr lang="ru-RU" smtClean="0"/>
              <a:pPr/>
              <a:t>17.01.2010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C78E5E6-8CCE-4F12-8AE5-09D729E44F1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fotki.yandex.ru/users/crymodmap/view/2634/?page=19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fotki.yandex.ru/users/destirh/view/71618/?page=0" TargetMode="Externa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fotki.yandex.ru/users/lina510/view/4869/?page=0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fotki.yandex.ru/users/chuiko3/view/34362/?page=1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5602" name="Picture 2" descr="http://img-2005-08.photosight.ru/09/97929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99516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0000" dirty="0">
                <a:solidFill>
                  <a:srgbClr val="6699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0000" dirty="0" smtClean="0">
                <a:solidFill>
                  <a:srgbClr val="669900"/>
                </a:solidFill>
                <a:latin typeface="Times New Roman" pitchFamily="18" charset="0"/>
                <a:cs typeface="Times New Roman" pitchFamily="18" charset="0"/>
              </a:rPr>
              <a:t>lligator</a:t>
            </a:r>
            <a:endParaRPr lang="ru-RU" sz="10000" dirty="0">
              <a:solidFill>
                <a:srgbClr val="6699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 descr="http://img-fotki.yandex.ru/get/2709/crymodmap.9/0_a49_d56ef0b7_L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785926"/>
            <a:ext cx="7772400" cy="1828800"/>
          </a:xfrm>
        </p:spPr>
        <p:txBody>
          <a:bodyPr>
            <a:noAutofit/>
          </a:bodyPr>
          <a:lstStyle/>
          <a:p>
            <a:r>
              <a:rPr lang="en-US" sz="10000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Leopard</a:t>
            </a:r>
            <a:endParaRPr lang="ru-RU" sz="10000" dirty="0">
              <a:solidFill>
                <a:srgbClr val="FF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290" name="Picture 2" descr="http://img-fotki.yandex.ru/get/3508/destirh.35/0_117c1_3ca8cc66_L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0454268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0000" dirty="0" smtClean="0">
                <a:solidFill>
                  <a:srgbClr val="99FFCC"/>
                </a:solidFill>
                <a:latin typeface="Times New Roman" pitchFamily="18" charset="0"/>
                <a:cs typeface="Times New Roman" pitchFamily="18" charset="0"/>
              </a:rPr>
              <a:t>Snake</a:t>
            </a:r>
            <a:endParaRPr lang="ru-RU" sz="10000" dirty="0">
              <a:solidFill>
                <a:srgbClr val="99FF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0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100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0000" dirty="0" smtClean="0">
                <a:solidFill>
                  <a:srgbClr val="FF505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10000" dirty="0" smtClean="0">
                <a:solidFill>
                  <a:srgbClr val="6699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0000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10000" dirty="0" smtClean="0">
                <a:solidFill>
                  <a:srgbClr val="99FFCC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10000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0000" dirty="0">
              <a:solidFill>
                <a:srgbClr val="99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785926"/>
            <a:ext cx="7772400" cy="1828800"/>
          </a:xfrm>
        </p:spPr>
        <p:txBody>
          <a:bodyPr>
            <a:noAutofit/>
          </a:bodyPr>
          <a:lstStyle/>
          <a:p>
            <a:r>
              <a:rPr lang="en-US" sz="1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Ant</a:t>
            </a:r>
            <a:endParaRPr lang="ru-RU" sz="1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3314" name="Picture 2" descr="http://img-fotki.yandex.ru/get/3003/lina510.0/0_1304_e7e7457c_L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0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Nettle-fish</a:t>
            </a:r>
            <a:endParaRPr lang="ru-RU" sz="100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http://img-2008-05.photosight.ru/23/268840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00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Iguana</a:t>
            </a:r>
            <a:endParaRPr lang="ru-RU" sz="10000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http://img-2005-07.photosight.ru/06/93436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80257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0000" dirty="0" smtClean="0">
                <a:solidFill>
                  <a:srgbClr val="FF5050"/>
                </a:solidFill>
                <a:latin typeface="Times New Roman" pitchFamily="18" charset="0"/>
                <a:cs typeface="Times New Roman" pitchFamily="18" charset="0"/>
              </a:rPr>
              <a:t>Monkey</a:t>
            </a:r>
            <a:endParaRPr lang="ru-RU" sz="10000" dirty="0">
              <a:solidFill>
                <a:srgbClr val="FF5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http://img-fotki.yandex.ru/get/3211/chuiko3.74/0_8a03_d490806b_L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7315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26</TotalTime>
  <Words>9</Words>
  <Application>Microsoft Office PowerPoint</Application>
  <PresentationFormat>Экран (4:3)</PresentationFormat>
  <Paragraphs>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Аспект</vt:lpstr>
      <vt:lpstr>Слайд 1</vt:lpstr>
      <vt:lpstr>Ant</vt:lpstr>
      <vt:lpstr>Слайд 3</vt:lpstr>
      <vt:lpstr>Nettle-fish</vt:lpstr>
      <vt:lpstr>Слайд 5</vt:lpstr>
      <vt:lpstr>Iguana</vt:lpstr>
      <vt:lpstr>Слайд 7</vt:lpstr>
      <vt:lpstr>Monkey</vt:lpstr>
      <vt:lpstr>Слайд 9</vt:lpstr>
      <vt:lpstr>Alligator</vt:lpstr>
      <vt:lpstr>Слайд 11</vt:lpstr>
      <vt:lpstr>Leopard</vt:lpstr>
      <vt:lpstr>Слайд 13</vt:lpstr>
      <vt:lpstr>Snake</vt:lpstr>
      <vt:lpstr>ANIMALS.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Лена</dc:creator>
  <cp:lastModifiedBy>Лена</cp:lastModifiedBy>
  <cp:revision>4</cp:revision>
  <dcterms:created xsi:type="dcterms:W3CDTF">2010-01-16T19:45:42Z</dcterms:created>
  <dcterms:modified xsi:type="dcterms:W3CDTF">2010-01-17T16:05:48Z</dcterms:modified>
</cp:coreProperties>
</file>