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ags/tag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  <p:sldMasterId id="2147483654" r:id="rId3"/>
    <p:sldMasterId id="2147483656" r:id="rId4"/>
    <p:sldMasterId id="2147483658" r:id="rId5"/>
  </p:sldMasterIdLst>
  <p:sldIdLst>
    <p:sldId id="267" r:id="rId6"/>
    <p:sldId id="256" r:id="rId7"/>
    <p:sldId id="268" r:id="rId8"/>
    <p:sldId id="269" r:id="rId9"/>
    <p:sldId id="257" r:id="rId10"/>
    <p:sldId id="270" r:id="rId11"/>
    <p:sldId id="258" r:id="rId12"/>
    <p:sldId id="259" r:id="rId13"/>
    <p:sldId id="266" r:id="rId14"/>
    <p:sldId id="264" r:id="rId15"/>
    <p:sldId id="265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00"/>
    <a:srgbClr val="0000CC"/>
    <a:srgbClr val="66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2" autoAdjust="0"/>
    <p:restoredTop sz="94667" autoAdjust="0"/>
  </p:normalViewPr>
  <p:slideViewPr>
    <p:cSldViewPr>
      <p:cViewPr varScale="1">
        <p:scale>
          <a:sx n="76" d="100"/>
          <a:sy n="76" d="100"/>
        </p:scale>
        <p:origin x="-9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9A33B-9503-4920-82AC-A31A7A8ECC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F6FE3-A40C-431C-89EF-D949A08622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9EA53-7F97-4790-9ED9-F53E30C60F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8696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8697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24105-138D-4053-BC26-04266BD41B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7" grpId="0" build="p" autoUpdateAnimBg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6F14B-1640-4CE5-821B-C466F4F3C7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D5E80-C260-4C06-A9DE-29972A7A36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59EBE-48D3-4DBF-95A7-D25FC216BA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5D93C-66DB-48AE-ABEC-D1225B1F27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D1DEE-1C65-4A59-8719-2856C1582D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5230D-9D7F-4168-B3C4-D808AB0126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0F62C-57A6-4CCA-B7AB-265B5234DD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B43EA-D569-4F24-AEE0-7338618B9D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04887-89CD-47D5-8E47-A65FF30BA7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E75BC-CE33-49BB-B70C-37BE1F9852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AC8B5-FF5C-4E11-84BA-42A85791DD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483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483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440E9-0C7D-4F07-842F-B59149D1F8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5" grpId="0" build="p" autoUpdateAnimBg="0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487F0-193F-4C2E-A7FA-A5C10CA2B2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8A1E5-2DD4-4E36-9E7D-8DF2061F7D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B9696-2663-4DDD-A854-8D1BCD3A1E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FD460-EEDD-426E-8ABC-EB2135343D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1296B-5F4B-428C-BCC4-5AF8AE852E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6E16E-DB87-4005-B50C-F1CB8F513A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52764-D885-4F6E-B3F9-0287D40951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88005-EC85-4CAB-8D22-5A338455D0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FFED0-E58A-4726-B1DD-E8AC32CF16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4D85E-B801-441C-8C37-8CBC986CD6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5642B-17C2-485D-923D-5D65F30902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994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94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81AFE-8E7E-4E80-B8F9-A49C3F2510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6" grpId="0" build="p" autoUpdateAnimBg="0"/>
    </p:bld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35428-44F9-44CB-B8CF-1399E843A8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E11FD-C8B6-4692-B161-72DF4CA5A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1694E-9100-4A06-9CA2-345BA5B106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209BE-6544-4BA6-890E-C9521D7183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1E3CB-B336-434E-9748-E99AA031B7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E1852-6C7A-4CE6-A999-46B6E7E0DA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1D840-5874-48C9-AC3D-F50ABA7DCE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02200-4C62-462B-AF0F-5CB6A8CF07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24689-A94B-4CA8-9ED4-02FD279778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05BF4-C1DC-43F3-9D6B-3AFC6ED6B5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938B6-41A8-4BEA-87C9-49304BAD2A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50242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0243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495A1-1463-420D-8291-9D4035F0C5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43" grpId="0" build="p" autoUpdateAnimBg="0"/>
    </p:bld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3D7F3-29FE-4327-8884-4692DA3D8C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4FB25-6A61-4F74-B15C-0EDED196D1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F2782-E547-4D37-9480-830CF9BAE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0867B-1762-4884-AF95-1E20445F53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E9923-D829-4ACA-B98C-85EBB2D065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8E05A-2B4B-4EAF-BA38-EDF06CB562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33F57-D799-4EB7-BDC9-72154658D8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0EB67-AE1D-485D-82EE-A6024454E5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AF67E-A485-412E-B519-4C9BA27098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98B84-A7C6-4382-A86F-72A78BDF03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FC46B-D681-4CEE-86CE-9E4778B2F1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16A76-2423-4FCA-B1BE-B8C0E21E69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1537E-3D61-450B-BAEB-EB5CF63321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A1A01-CE19-4DBA-AF65-847688881D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65054-7E20-4DF7-B205-A4F4EC878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pPr>
              <a:defRPr/>
            </a:pPr>
            <a:fld id="{DDDC6844-E622-4B8E-B514-EFA06943FF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</p:sldLayoutIdLst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27651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52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53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54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55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56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57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58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59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60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61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62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63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64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65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66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67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68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69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70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71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767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767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674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i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75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i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B48498AC-0DE3-4145-9536-3F1C6350C8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7676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i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6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6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6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6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6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3379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79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79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79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79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0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0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0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0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0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0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0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0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0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0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381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381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81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i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81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7629BFC2-DF28-47CA-89DB-057961BCA4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381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5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</p:sldLayoutIdLst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4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8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8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8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8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8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38915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16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17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1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1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92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89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51EAA13-64FE-4A9C-A18A-F623599242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892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892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6" r:id="rId1"/>
    <p:sldLayoutId id="2147483703" r:id="rId2"/>
    <p:sldLayoutId id="2147483702" r:id="rId3"/>
    <p:sldLayoutId id="2147483701" r:id="rId4"/>
    <p:sldLayoutId id="2147483700" r:id="rId5"/>
    <p:sldLayoutId id="2147483699" r:id="rId6"/>
    <p:sldLayoutId id="2147483698" r:id="rId7"/>
    <p:sldLayoutId id="2147483697" r:id="rId8"/>
    <p:sldLayoutId id="2147483696" r:id="rId9"/>
    <p:sldLayoutId id="2147483695" r:id="rId10"/>
    <p:sldLayoutId id="2147483694" r:id="rId11"/>
  </p:sldLayoutIdLst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0179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49156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50186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9158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159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160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161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16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16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16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16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166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167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168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50187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9170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171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172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173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174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175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176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177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178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179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180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181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182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183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184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185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186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187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50188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9189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190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191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192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193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194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195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196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197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198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199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200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201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202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203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204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205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50189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9207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208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209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210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211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212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213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50197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921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921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921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9218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4921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922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9221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i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222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i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223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i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65E0BE8-060A-47A8-85BE-CDB634F1D7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7" r:id="rId1"/>
    <p:sldLayoutId id="2147483713" r:id="rId2"/>
    <p:sldLayoutId id="2147483712" r:id="rId3"/>
    <p:sldLayoutId id="2147483711" r:id="rId4"/>
    <p:sldLayoutId id="2147483710" r:id="rId5"/>
    <p:sldLayoutId id="2147483709" r:id="rId6"/>
    <p:sldLayoutId id="2147483708" r:id="rId7"/>
    <p:sldLayoutId id="2147483707" r:id="rId8"/>
    <p:sldLayoutId id="2147483706" r:id="rId9"/>
    <p:sldLayoutId id="2147483705" r:id="rId10"/>
    <p:sldLayoutId id="2147483704" r:id="rId11"/>
  </p:sldLayoutIdLst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20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2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2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2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2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2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46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6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0563" y="0"/>
            <a:ext cx="7772400" cy="100013"/>
          </a:xfrm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40200" y="5445125"/>
            <a:ext cx="5003800" cy="1152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b="1" i="1">
                <a:solidFill>
                  <a:srgbClr val="FFFF00"/>
                </a:solidFill>
              </a:rPr>
              <a:t>Заседание редакционной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i="1">
                <a:solidFill>
                  <a:srgbClr val="FFFF00"/>
                </a:solidFill>
              </a:rPr>
              <a:t>коллегии газеты</a:t>
            </a:r>
          </a:p>
        </p:txBody>
      </p:sp>
      <p:sp>
        <p:nvSpPr>
          <p:cNvPr id="23556" name="WordArt 4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331913" y="0"/>
            <a:ext cx="6697662" cy="43926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</a:rPr>
              <a:t>Удвоенные согласные </a:t>
            </a:r>
          </a:p>
          <a:p>
            <a:pPr algn="ctr"/>
            <a:r>
              <a:rPr lang="ru-RU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</a:rPr>
              <a:t>в корне слова</a:t>
            </a:r>
          </a:p>
        </p:txBody>
      </p:sp>
    </p:spTree>
    <p:custDataLst>
      <p:tags r:id="rId1"/>
    </p:custDataLst>
  </p:cSld>
  <p:clrMapOvr>
    <a:masterClrMapping/>
  </p:clrMapOvr>
  <p:transition advTm="8642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/>
      <p:bldP spid="2355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CC"/>
            </a:gs>
            <a:gs pos="100000">
              <a:srgbClr val="30775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0"/>
            <a:ext cx="7545387" cy="11969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i="1" smtClean="0">
                <a:solidFill>
                  <a:srgbClr val="0000CC"/>
                </a:solidFill>
              </a:rPr>
              <a:t>   Теннис, класс, хоккей, коллекция, бассейн, аккуратный, аппетит.</a:t>
            </a:r>
          </a:p>
        </p:txBody>
      </p:sp>
      <p:pic>
        <p:nvPicPr>
          <p:cNvPr id="71683" name="Picture 4" descr="S60003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1125538"/>
            <a:ext cx="7848600" cy="558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3136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 flipH="1">
            <a:off x="8686800" y="6021388"/>
            <a:ext cx="206375" cy="1047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200" i="1"/>
          </a:p>
        </p:txBody>
      </p:sp>
      <p:pic>
        <p:nvPicPr>
          <p:cNvPr id="18436" name="Picture 4" descr="J01786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9975" y="4111625"/>
            <a:ext cx="4160838" cy="274637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18438" name="WordArt 6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042988" y="0"/>
            <a:ext cx="6481762" cy="37893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27407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</a:rPr>
              <a:t>Желаю успеха </a:t>
            </a:r>
          </a:p>
          <a:p>
            <a:pPr algn="ctr"/>
            <a:r>
              <a:rPr lang="ru-RU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</a:rPr>
              <a:t>в творческой </a:t>
            </a:r>
          </a:p>
          <a:p>
            <a:pPr algn="ctr"/>
            <a:r>
              <a:rPr lang="ru-RU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</a:rPr>
              <a:t>деятельности!</a:t>
            </a:r>
          </a:p>
        </p:txBody>
      </p:sp>
    </p:spTree>
    <p:custDataLst>
      <p:tags r:id="rId1"/>
    </p:custDataLst>
  </p:cSld>
  <p:clrMapOvr>
    <a:masterClrMapping/>
  </p:clrMapOvr>
  <p:transition advTm="4992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184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accent2"/>
            </a:gs>
            <a:gs pos="5000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33375"/>
            <a:ext cx="8064500" cy="230346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sz="2400" b="1" i="1" smtClean="0"/>
              <a:t>       </a:t>
            </a:r>
            <a:r>
              <a:rPr lang="ru-RU" sz="4000" b="1" i="1" smtClean="0"/>
              <a:t>Едва лучи солнца осветили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4000" b="1" i="1" smtClean="0"/>
              <a:t>  аллею,  всё оживилось и 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4000" b="1" i="1" smtClean="0"/>
              <a:t>затрепетало.</a:t>
            </a:r>
          </a:p>
        </p:txBody>
      </p:sp>
      <p:pic>
        <p:nvPicPr>
          <p:cNvPr id="2052" name="Picture 4" descr="J02021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2349500"/>
            <a:ext cx="7129462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862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 flipH="1" flipV="1">
            <a:off x="8893175" y="0"/>
            <a:ext cx="250825" cy="188913"/>
          </a:xfrm>
        </p:spPr>
        <p:txBody>
          <a:bodyPr/>
          <a:lstStyle/>
          <a:p>
            <a:pPr eaLnBrk="1" hangingPunct="1">
              <a:defRPr/>
            </a:pPr>
            <a:endParaRPr lang="ru-RU" sz="400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 flipH="1" flipV="1">
            <a:off x="0" y="6453188"/>
            <a:ext cx="323850" cy="1444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800"/>
          </a:p>
        </p:txBody>
      </p:sp>
      <p:pic>
        <p:nvPicPr>
          <p:cNvPr id="30724" name="Picture 4" descr="J014908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789363"/>
            <a:ext cx="3419475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5" descr="J028952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0425" y="0"/>
            <a:ext cx="3203575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6" descr="J01828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3132138" cy="378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7" descr="J028987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32138" y="0"/>
            <a:ext cx="2879725" cy="378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Picture 8" descr="J020206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48038" y="3789363"/>
            <a:ext cx="2663825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9" name="Picture 9" descr="J018282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11863" y="3429000"/>
            <a:ext cx="3132137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9782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9074150" y="333375"/>
            <a:ext cx="69850" cy="1139825"/>
          </a:xfrm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 flipV="1">
            <a:off x="8172450" y="6669088"/>
            <a:ext cx="971550" cy="1889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800"/>
          </a:p>
        </p:txBody>
      </p:sp>
      <p:pic>
        <p:nvPicPr>
          <p:cNvPr id="35846" name="Picture 6" descr="J021607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4555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accent2"/>
            </a:gs>
            <a:gs pos="100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5"/>
          <p:cNvSpPr>
            <a:spLocks noChangeArrowheads="1"/>
          </p:cNvSpPr>
          <p:nvPr/>
        </p:nvSpPr>
        <p:spPr bwMode="auto">
          <a:xfrm>
            <a:off x="323850" y="981075"/>
            <a:ext cx="8280400" cy="1419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137525" cy="13684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smtClean="0"/>
              <a:t>Написание слов с удвоенной согласной буквой надо запомнить.</a:t>
            </a:r>
          </a:p>
        </p:txBody>
      </p:sp>
      <p:pic>
        <p:nvPicPr>
          <p:cNvPr id="4100" name="Picture 4" descr="J00787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2636838"/>
            <a:ext cx="1395413" cy="392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9968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41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9" name="Picture 5" descr="J02160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08500"/>
            <a:ext cx="4859338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842375" y="0"/>
            <a:ext cx="122238" cy="174625"/>
          </a:xfrm>
        </p:spPr>
        <p:txBody>
          <a:bodyPr/>
          <a:lstStyle/>
          <a:p>
            <a:pPr eaLnBrk="1" hangingPunct="1">
              <a:defRPr/>
            </a:pPr>
            <a:endParaRPr lang="ru-RU" sz="4000"/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0"/>
            <a:ext cx="4932363" cy="46815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b="1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Слово «газета» пришло к нам из итальянского языка, где оно имело значение «мелкая монета». Появившиеся в 1563 году в итальянском городе Венеция, газеты были рукописные и продавались только для прочтения. За прочтение платили мелкую монету, потом газету возвращали продавцу.</a:t>
            </a:r>
          </a:p>
        </p:txBody>
      </p:sp>
      <p:pic>
        <p:nvPicPr>
          <p:cNvPr id="36868" name="Picture 4" descr="J017899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9338" y="3357563"/>
            <a:ext cx="428466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Picture 6" descr="J021600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84888" y="0"/>
            <a:ext cx="305911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12293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10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1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chemeClr val="accent1"/>
            </a:gs>
            <a:gs pos="100000">
              <a:srgbClr val="FFFF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908050"/>
            <a:ext cx="7416800" cy="4525963"/>
          </a:xfrm>
          <a:ln>
            <a:solidFill>
              <a:srgbClr val="0000FF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ru-RU" i="1" smtClean="0"/>
              <a:t>    </a:t>
            </a:r>
            <a:r>
              <a:rPr lang="ru-RU" sz="4800" i="1" smtClean="0"/>
              <a:t>Профессия   </a:t>
            </a:r>
          </a:p>
          <a:p>
            <a:pPr eaLnBrk="1" hangingPunct="1">
              <a:buFontTx/>
              <a:buNone/>
            </a:pPr>
            <a:r>
              <a:rPr lang="ru-RU" sz="4800" i="1" smtClean="0"/>
              <a:t>  корреспондент</a:t>
            </a:r>
          </a:p>
          <a:p>
            <a:pPr eaLnBrk="1" hangingPunct="1">
              <a:buFontTx/>
              <a:buNone/>
            </a:pPr>
            <a:r>
              <a:rPr lang="ru-RU" sz="4800" i="1" smtClean="0"/>
              <a:t>  фотокорреспондент</a:t>
            </a:r>
          </a:p>
          <a:p>
            <a:pPr eaLnBrk="1" hangingPunct="1">
              <a:buFontTx/>
              <a:buNone/>
            </a:pPr>
            <a:r>
              <a:rPr lang="ru-RU" sz="4800" i="1" smtClean="0"/>
              <a:t>  фотоаппарат</a:t>
            </a:r>
          </a:p>
          <a:p>
            <a:pPr eaLnBrk="1" hangingPunct="1">
              <a:buFontTx/>
              <a:buNone/>
            </a:pPr>
            <a:r>
              <a:rPr lang="ru-RU" sz="4800" i="1" smtClean="0"/>
              <a:t>  иллюстрации                                                                </a:t>
            </a:r>
          </a:p>
        </p:txBody>
      </p:sp>
    </p:spTree>
    <p:custDataLst>
      <p:tags r:id="rId1"/>
    </p:custDataLst>
  </p:cSld>
  <p:clrMapOvr>
    <a:masterClrMapping/>
  </p:clrMapOvr>
  <p:transition advTm="7331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23749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000" i="1" smtClean="0"/>
              <a:t>Филипп играет в хоккей.</a:t>
            </a:r>
          </a:p>
          <a:p>
            <a:pPr eaLnBrk="1" hangingPunct="1">
              <a:buFontTx/>
              <a:buNone/>
            </a:pPr>
            <a:r>
              <a:rPr lang="ru-RU" sz="4000" i="1" smtClean="0"/>
              <a:t>Пассажиры вышли на перрон.</a:t>
            </a:r>
          </a:p>
          <a:p>
            <a:pPr eaLnBrk="1" hangingPunct="1">
              <a:buFontTx/>
              <a:buNone/>
            </a:pPr>
            <a:r>
              <a:rPr lang="ru-RU" sz="4000" i="1" smtClean="0"/>
              <a:t>Алла собрала коллекцию марок.</a:t>
            </a:r>
            <a:endParaRPr lang="ru-RU" i="1" smtClean="0"/>
          </a:p>
        </p:txBody>
      </p:sp>
    </p:spTree>
    <p:custDataLst>
      <p:tags r:id="rId1"/>
    </p:custDataLst>
  </p:cSld>
  <p:clrMapOvr>
    <a:masterClrMapping/>
  </p:clrMapOvr>
  <p:transition advTm="5492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476375" y="1052513"/>
            <a:ext cx="5184775" cy="4525962"/>
          </a:xfrm>
        </p:spPr>
        <p:txBody>
          <a:bodyPr/>
          <a:lstStyle/>
          <a:p>
            <a:pPr indent="114300" eaLnBrk="1" hangingPunct="1">
              <a:lnSpc>
                <a:spcPct val="90000"/>
              </a:lnSpc>
              <a:buFontTx/>
              <a:buNone/>
            </a:pPr>
            <a:r>
              <a:rPr lang="ru-RU" sz="4400" i="1" smtClean="0"/>
              <a:t>    Филипп               </a:t>
            </a:r>
          </a:p>
          <a:p>
            <a:pPr indent="114300" eaLnBrk="1" hangingPunct="1">
              <a:lnSpc>
                <a:spcPct val="90000"/>
              </a:lnSpc>
              <a:buFontTx/>
              <a:buNone/>
            </a:pPr>
            <a:r>
              <a:rPr lang="ru-RU" sz="4400" i="1" smtClean="0"/>
              <a:t>    хоккей</a:t>
            </a:r>
          </a:p>
          <a:p>
            <a:pPr indent="114300" eaLnBrk="1" hangingPunct="1">
              <a:lnSpc>
                <a:spcPct val="90000"/>
              </a:lnSpc>
              <a:buFontTx/>
              <a:buNone/>
            </a:pPr>
            <a:r>
              <a:rPr lang="ru-RU" sz="4400" i="1" smtClean="0"/>
              <a:t>    Алла                     </a:t>
            </a:r>
          </a:p>
          <a:p>
            <a:pPr indent="114300" eaLnBrk="1" hangingPunct="1">
              <a:lnSpc>
                <a:spcPct val="90000"/>
              </a:lnSpc>
              <a:buFontTx/>
              <a:buNone/>
            </a:pPr>
            <a:r>
              <a:rPr lang="ru-RU" sz="4400" i="1" smtClean="0"/>
              <a:t>    коллекция</a:t>
            </a:r>
          </a:p>
          <a:p>
            <a:pPr indent="114300" eaLnBrk="1" hangingPunct="1">
              <a:lnSpc>
                <a:spcPct val="90000"/>
              </a:lnSpc>
              <a:buFontTx/>
              <a:buNone/>
            </a:pPr>
            <a:r>
              <a:rPr lang="ru-RU" sz="4400" i="1" smtClean="0"/>
              <a:t>    пассажиры         </a:t>
            </a:r>
          </a:p>
          <a:p>
            <a:pPr indent="114300" eaLnBrk="1" hangingPunct="1">
              <a:lnSpc>
                <a:spcPct val="90000"/>
              </a:lnSpc>
              <a:buFontTx/>
              <a:buNone/>
            </a:pPr>
            <a:r>
              <a:rPr lang="ru-RU" sz="4400" i="1" smtClean="0"/>
              <a:t>    перрон</a:t>
            </a:r>
          </a:p>
        </p:txBody>
      </p:sp>
    </p:spTree>
    <p:custDataLst>
      <p:tags r:id="rId1"/>
    </p:custDataLst>
  </p:cSld>
  <p:clrMapOvr>
    <a:masterClrMapping/>
  </p:clrMapOvr>
  <p:transition advTm="6365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500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500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500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500"/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2" dur="500"/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0.8|0.5|1.9|0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1.4|1.2|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0.8|0.9|0.9|1.1|1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6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7|2.4|1.4|1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0.9|1.1|0.9|1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0.8|0.9|0.8|0.8|0.7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Занавес">
  <a:themeElements>
    <a:clrScheme name="Занавес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Занавес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Склон">
  <a:themeElements>
    <a:clrScheme name="Склон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Склон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213</TotalTime>
  <Words>90</Words>
  <Application>Microsoft Office PowerPoint</Application>
  <PresentationFormat>Экран (4:3)</PresentationFormat>
  <Paragraphs>22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11</vt:i4>
      </vt:variant>
    </vt:vector>
  </HeadingPairs>
  <TitlesOfParts>
    <vt:vector size="27" baseType="lpstr">
      <vt:lpstr>Arial</vt:lpstr>
      <vt:lpstr>Calibri</vt:lpstr>
      <vt:lpstr>Tahoma</vt:lpstr>
      <vt:lpstr>Wingdings</vt:lpstr>
      <vt:lpstr>Verdana</vt:lpstr>
      <vt:lpstr>Arial Black</vt:lpstr>
      <vt:lpstr>Arial Unicode MS</vt:lpstr>
      <vt:lpstr>Оформление по умолчанию</vt:lpstr>
      <vt:lpstr>Занавес</vt:lpstr>
      <vt:lpstr>Склон</vt:lpstr>
      <vt:lpstr>Трава</vt:lpstr>
      <vt:lpstr>Круги</vt:lpstr>
      <vt:lpstr>Занавес</vt:lpstr>
      <vt:lpstr>Склон</vt:lpstr>
      <vt:lpstr>Трава</vt:lpstr>
      <vt:lpstr>Круги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ГИМНАЗИЯ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155</dc:creator>
  <cp:lastModifiedBy>User</cp:lastModifiedBy>
  <cp:revision>10</cp:revision>
  <dcterms:created xsi:type="dcterms:W3CDTF">2006-10-18T08:32:51Z</dcterms:created>
  <dcterms:modified xsi:type="dcterms:W3CDTF">2010-03-19T19:53:29Z</dcterms:modified>
</cp:coreProperties>
</file>