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21DB1-711C-43E2-8634-FBDF6C8BE1D7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83C20-9898-481E-B735-D3B920A90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83C20-9898-481E-B735-D3B920A90CD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83C20-9898-481E-B735-D3B920A90CD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65F-9E3B-443F-B166-72EFB3992E4F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2100-4860-44D7-9ECE-5A6942BB7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65F-9E3B-443F-B166-72EFB3992E4F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2100-4860-44D7-9ECE-5A6942BB7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65F-9E3B-443F-B166-72EFB3992E4F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2100-4860-44D7-9ECE-5A6942BB7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65F-9E3B-443F-B166-72EFB3992E4F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2100-4860-44D7-9ECE-5A6942BB7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65F-9E3B-443F-B166-72EFB3992E4F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2100-4860-44D7-9ECE-5A6942BB7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65F-9E3B-443F-B166-72EFB3992E4F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2100-4860-44D7-9ECE-5A6942BB7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65F-9E3B-443F-B166-72EFB3992E4F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2100-4860-44D7-9ECE-5A6942BB7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65F-9E3B-443F-B166-72EFB3992E4F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2100-4860-44D7-9ECE-5A6942BB7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65F-9E3B-443F-B166-72EFB3992E4F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2100-4860-44D7-9ECE-5A6942BB7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65F-9E3B-443F-B166-72EFB3992E4F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2100-4860-44D7-9ECE-5A6942BB7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65F-9E3B-443F-B166-72EFB3992E4F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2100-4860-44D7-9ECE-5A6942BB7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5F65F-9E3B-443F-B166-72EFB3992E4F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62100-4860-44D7-9ECE-5A6942BB7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1214422"/>
            <a:ext cx="2310000" cy="720000"/>
          </a:xfrm>
          <a:prstGeom prst="rect">
            <a:avLst/>
          </a:prstGeom>
          <a:noFill/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3137628"/>
            <a:ext cx="2310000" cy="720000"/>
          </a:xfrm>
          <a:prstGeom prst="rect">
            <a:avLst/>
          </a:prstGeom>
          <a:noFill/>
        </p:spPr>
      </p:pic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19586" y="5214950"/>
            <a:ext cx="2310000" cy="720000"/>
          </a:xfrm>
          <a:prstGeom prst="rect">
            <a:avLst/>
          </a:prstGeom>
          <a:noFill/>
        </p:spPr>
      </p:pic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57158" y="71414"/>
            <a:ext cx="821537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«если не будет завтра ветра, то будет пасмурная погода без дождя»	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428596" y="2014357"/>
            <a:ext cx="80010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«если будет дождь, то будет пасмурно и без ветра»	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428596" y="4000504"/>
            <a:ext cx="835824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«если будет пасмурная погода, то будет дождь и не будет ветра»	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/>
          <a:srcRect l="33087" t="83008" r="32459" b="13086"/>
          <a:stretch>
            <a:fillRect/>
          </a:stretch>
        </p:blipFill>
        <p:spPr bwMode="auto">
          <a:xfrm>
            <a:off x="214282" y="2428868"/>
            <a:ext cx="871543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 l="19682" t="54437" r="74806" b="42807"/>
          <a:stretch>
            <a:fillRect/>
          </a:stretch>
        </p:blipFill>
        <p:spPr bwMode="auto">
          <a:xfrm>
            <a:off x="1714480" y="571480"/>
            <a:ext cx="171451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 l="49828" t="57193" r="46268" b="39745"/>
          <a:stretch>
            <a:fillRect/>
          </a:stretch>
        </p:blipFill>
        <p:spPr bwMode="auto">
          <a:xfrm>
            <a:off x="3000364" y="5786454"/>
            <a:ext cx="121444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30246" t="63011" r="65632" b="33218"/>
          <a:stretch>
            <a:fillRect/>
          </a:stretch>
        </p:blipFill>
        <p:spPr bwMode="auto">
          <a:xfrm>
            <a:off x="2857488" y="1500174"/>
            <a:ext cx="1282086" cy="879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25653" t="57193" r="69984" b="39745"/>
          <a:stretch>
            <a:fillRect/>
          </a:stretch>
        </p:blipFill>
        <p:spPr bwMode="auto">
          <a:xfrm>
            <a:off x="5143504" y="1428736"/>
            <a:ext cx="135732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l="19682" t="60255" r="71591" b="36683"/>
          <a:stretch>
            <a:fillRect/>
          </a:stretch>
        </p:blipFill>
        <p:spPr bwMode="auto">
          <a:xfrm>
            <a:off x="3929058" y="214290"/>
            <a:ext cx="271464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 l="27031" t="54437" r="69065" b="42807"/>
          <a:stretch>
            <a:fillRect/>
          </a:stretch>
        </p:blipFill>
        <p:spPr bwMode="auto">
          <a:xfrm>
            <a:off x="7072330" y="2786058"/>
            <a:ext cx="121444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 l="19682" t="63011" r="71361" b="33218"/>
          <a:stretch>
            <a:fillRect/>
          </a:stretch>
        </p:blipFill>
        <p:spPr bwMode="auto">
          <a:xfrm>
            <a:off x="1857356" y="2714620"/>
            <a:ext cx="2786082" cy="879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 l="19682" t="57193" r="75955" b="39745"/>
          <a:stretch>
            <a:fillRect/>
          </a:stretch>
        </p:blipFill>
        <p:spPr bwMode="auto">
          <a:xfrm>
            <a:off x="4714876" y="4714884"/>
            <a:ext cx="135732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 l="30017" t="60255" r="68146" b="36683"/>
          <a:stretch>
            <a:fillRect/>
          </a:stretch>
        </p:blipFill>
        <p:spPr bwMode="auto">
          <a:xfrm>
            <a:off x="785786" y="1071546"/>
            <a:ext cx="57150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/>
          <a:srcRect l="54191" t="60255" r="43972" b="36989"/>
          <a:stretch>
            <a:fillRect/>
          </a:stretch>
        </p:blipFill>
        <p:spPr bwMode="auto">
          <a:xfrm>
            <a:off x="7643834" y="357166"/>
            <a:ext cx="57150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/>
          <a:srcRect l="54191" t="63011" r="41049" b="33621"/>
          <a:stretch>
            <a:fillRect/>
          </a:stretch>
        </p:blipFill>
        <p:spPr bwMode="auto">
          <a:xfrm>
            <a:off x="1285852" y="4857760"/>
            <a:ext cx="148074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/>
          <a:srcRect l="44086" t="57193" r="52010" b="39745"/>
          <a:stretch>
            <a:fillRect/>
          </a:stretch>
        </p:blipFill>
        <p:spPr bwMode="auto">
          <a:xfrm>
            <a:off x="6143636" y="3786190"/>
            <a:ext cx="121444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/>
          <a:srcRect l="44086" t="60255" r="47646" b="36989"/>
          <a:stretch>
            <a:fillRect/>
          </a:stretch>
        </p:blipFill>
        <p:spPr bwMode="auto">
          <a:xfrm>
            <a:off x="6143636" y="5643578"/>
            <a:ext cx="257176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/>
          <a:srcRect l="43627" t="63011" r="47646" b="33621"/>
          <a:stretch>
            <a:fillRect/>
          </a:stretch>
        </p:blipFill>
        <p:spPr bwMode="auto">
          <a:xfrm>
            <a:off x="357158" y="3714752"/>
            <a:ext cx="271464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 l="19815" t="54397" r="65517" b="39515"/>
          <a:stretch>
            <a:fillRect/>
          </a:stretch>
        </p:blipFill>
        <p:spPr bwMode="auto">
          <a:xfrm>
            <a:off x="571472" y="214290"/>
            <a:ext cx="5278475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 l="44004" t="57142" r="40674" b="39682"/>
          <a:stretch>
            <a:fillRect/>
          </a:stretch>
        </p:blipFill>
        <p:spPr bwMode="auto">
          <a:xfrm>
            <a:off x="642910" y="1928802"/>
            <a:ext cx="551359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19815" t="63132" r="65517" b="33594"/>
          <a:stretch>
            <a:fillRect/>
          </a:stretch>
        </p:blipFill>
        <p:spPr bwMode="auto">
          <a:xfrm>
            <a:off x="579409" y="4474111"/>
            <a:ext cx="5278475" cy="883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44004" t="63230" r="40674" b="33594"/>
          <a:stretch>
            <a:fillRect/>
          </a:stretch>
        </p:blipFill>
        <p:spPr bwMode="auto">
          <a:xfrm>
            <a:off x="701484" y="5429264"/>
            <a:ext cx="551359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l="19815" t="60485" r="68076" b="36868"/>
          <a:stretch>
            <a:fillRect/>
          </a:stretch>
        </p:blipFill>
        <p:spPr bwMode="auto">
          <a:xfrm>
            <a:off x="571472" y="2928934"/>
            <a:ext cx="435771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 l="44004" t="60583" r="43886" b="37035"/>
          <a:stretch>
            <a:fillRect/>
          </a:stretch>
        </p:blipFill>
        <p:spPr bwMode="auto">
          <a:xfrm>
            <a:off x="642910" y="3714752"/>
            <a:ext cx="435771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9" y="285728"/>
          <a:ext cx="8429682" cy="6143668"/>
        </p:xfrm>
        <a:graphic>
          <a:graphicData uri="http://schemas.openxmlformats.org/drawingml/2006/table">
            <a:tbl>
              <a:tblPr/>
              <a:tblGrid>
                <a:gridCol w="3071833"/>
                <a:gridCol w="2547955"/>
                <a:gridCol w="2809894"/>
              </a:tblGrid>
              <a:tr h="13603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Сейчас…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Хочу в будущем…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03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/>
                          <a:ea typeface="Calibri"/>
                          <a:cs typeface="Times New Roman"/>
                        </a:rPr>
                        <a:t>Знаю (знать)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03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/>
                          <a:ea typeface="Calibri"/>
                          <a:cs typeface="Times New Roman"/>
                        </a:rPr>
                        <a:t>Умею (уметь)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7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Использую (использовать)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smtClean="0"/>
              <a:t>Домашнее задание: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Галя и Борис – ровесники или Галя старше Бориса. Если Галя и Борис  - ровесники, то Оля и Борис разного возраста, Если Галя старше Бориса, то Борис старше  Коли, следовательно, Оля и Борис – разного возраста или Борис старше Коли.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mtClean="0"/>
              <a:t>Придумать </a:t>
            </a:r>
            <a:r>
              <a:rPr lang="ru-RU" dirty="0" smtClean="0"/>
              <a:t>логическую ситуацию и решить ее.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118</Words>
  <Application>Microsoft Office PowerPoint</Application>
  <PresentationFormat>Экран (4:3)</PresentationFormat>
  <Paragraphs>14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ученик 1</dc:creator>
  <cp:lastModifiedBy>Учителя</cp:lastModifiedBy>
  <cp:revision>4</cp:revision>
  <dcterms:created xsi:type="dcterms:W3CDTF">2009-11-14T05:41:07Z</dcterms:created>
  <dcterms:modified xsi:type="dcterms:W3CDTF">2009-12-21T16:47:09Z</dcterms:modified>
</cp:coreProperties>
</file>