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7" r:id="rId4"/>
    <p:sldId id="268" r:id="rId5"/>
    <p:sldId id="262" r:id="rId6"/>
    <p:sldId id="263" r:id="rId7"/>
    <p:sldId id="266" r:id="rId8"/>
    <p:sldId id="264" r:id="rId9"/>
    <p:sldId id="267" r:id="rId10"/>
    <p:sldId id="261" r:id="rId11"/>
    <p:sldId id="260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2DE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553FF-F296-4692-B861-3194B2EB8085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77BF7815-B5C8-4357-99AA-670CE2496568}">
      <dgm:prSet phldrT="[Текст]"/>
      <dgm:spPr>
        <a:solidFill>
          <a:srgbClr val="CC3300"/>
        </a:solidFill>
      </dgm:spPr>
      <dgm:t>
        <a:bodyPr/>
        <a:lstStyle/>
        <a:p>
          <a:r>
            <a:rPr lang="ru-RU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метиловый</a:t>
          </a:r>
        </a:p>
        <a:p>
          <a:r>
            <a:rPr lang="ru-RU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оранжевый</a:t>
          </a:r>
          <a:endParaRPr lang="ru-RU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5802067B-18E1-4A58-886B-BBDF1A3DD148}" type="parTrans" cxnId="{0ACA96BC-8C21-43E1-BDDE-29EF69D70420}">
      <dgm:prSet/>
      <dgm:spPr/>
      <dgm:t>
        <a:bodyPr/>
        <a:lstStyle/>
        <a:p>
          <a:endParaRPr lang="ru-RU"/>
        </a:p>
      </dgm:t>
    </dgm:pt>
    <dgm:pt modelId="{BD665A24-0FEB-42E2-BFED-3ED9A18D6FDB}" type="sibTrans" cxnId="{0ACA96BC-8C21-43E1-BDDE-29EF69D70420}">
      <dgm:prSet/>
      <dgm:spPr/>
      <dgm:t>
        <a:bodyPr/>
        <a:lstStyle/>
        <a:p>
          <a:endParaRPr lang="ru-RU"/>
        </a:p>
      </dgm:t>
    </dgm:pt>
    <dgm:pt modelId="{E3EC84A5-4FA6-4412-B3C2-E1E13E977D09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фенолфталеин</a:t>
          </a:r>
          <a:endParaRPr lang="ru-RU" sz="1600" dirty="0"/>
        </a:p>
      </dgm:t>
    </dgm:pt>
    <dgm:pt modelId="{5B815450-DEDB-47DA-A09B-1F43CBD1BA85}" type="parTrans" cxnId="{438CC8A2-61AE-4664-9E8C-453AF5EB5EF8}">
      <dgm:prSet/>
      <dgm:spPr/>
      <dgm:t>
        <a:bodyPr/>
        <a:lstStyle/>
        <a:p>
          <a:endParaRPr lang="ru-RU"/>
        </a:p>
      </dgm:t>
    </dgm:pt>
    <dgm:pt modelId="{8E8C3E9F-00E9-4FE7-A15B-72904151C116}" type="sibTrans" cxnId="{438CC8A2-61AE-4664-9E8C-453AF5EB5EF8}">
      <dgm:prSet/>
      <dgm:spPr/>
      <dgm:t>
        <a:bodyPr/>
        <a:lstStyle/>
        <a:p>
          <a:endParaRPr lang="ru-RU"/>
        </a:p>
      </dgm:t>
    </dgm:pt>
    <dgm:pt modelId="{27A108B2-1B57-4063-88D7-CB685BD098FF}">
      <dgm:prSet phldrT="[Текст]"/>
      <dgm:spPr>
        <a:solidFill>
          <a:srgbClr val="CC3300"/>
        </a:solidFill>
      </dgm:spPr>
      <dgm:t>
        <a:bodyPr/>
        <a:lstStyle/>
        <a:p>
          <a:r>
            <a:rPr lang="ru-RU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лакмус</a:t>
          </a:r>
          <a:endParaRPr lang="ru-RU" b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00C69-470D-473F-8863-4C0411B32A7E}" type="parTrans" cxnId="{7CE8C1C3-703C-42BD-AF89-33D4CF03385A}">
      <dgm:prSet/>
      <dgm:spPr/>
      <dgm:t>
        <a:bodyPr/>
        <a:lstStyle/>
        <a:p>
          <a:endParaRPr lang="ru-RU"/>
        </a:p>
      </dgm:t>
    </dgm:pt>
    <dgm:pt modelId="{BF91A8C7-08BE-4E6D-B960-AA42E2EB6AFB}" type="sibTrans" cxnId="{7CE8C1C3-703C-42BD-AF89-33D4CF03385A}">
      <dgm:prSet/>
      <dgm:spPr/>
      <dgm:t>
        <a:bodyPr/>
        <a:lstStyle/>
        <a:p>
          <a:endParaRPr lang="ru-RU"/>
        </a:p>
      </dgm:t>
    </dgm:pt>
    <dgm:pt modelId="{F1DF9103-3B3C-495D-A76D-9FAC253D5A43}" type="pres">
      <dgm:prSet presAssocID="{C75553FF-F296-4692-B861-3194B2EB808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2ABB0E-BAB2-4C39-8A79-EF5D0705C238}" type="pres">
      <dgm:prSet presAssocID="{77BF7815-B5C8-4357-99AA-670CE249656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AD47-E8D5-4967-A662-008025E6C9D3}" type="pres">
      <dgm:prSet presAssocID="{77BF7815-B5C8-4357-99AA-670CE2496568}" presName="gear1srcNode" presStyleLbl="node1" presStyleIdx="0" presStyleCnt="3"/>
      <dgm:spPr/>
      <dgm:t>
        <a:bodyPr/>
        <a:lstStyle/>
        <a:p>
          <a:endParaRPr lang="ru-RU"/>
        </a:p>
      </dgm:t>
    </dgm:pt>
    <dgm:pt modelId="{986DBBC2-EEB3-4DF2-86E7-CD00BE7B6D0E}" type="pres">
      <dgm:prSet presAssocID="{77BF7815-B5C8-4357-99AA-670CE2496568}" presName="gear1dstNode" presStyleLbl="node1" presStyleIdx="0" presStyleCnt="3"/>
      <dgm:spPr/>
      <dgm:t>
        <a:bodyPr/>
        <a:lstStyle/>
        <a:p>
          <a:endParaRPr lang="ru-RU"/>
        </a:p>
      </dgm:t>
    </dgm:pt>
    <dgm:pt modelId="{7E9BC759-2C7E-412F-A0F5-CD798ADFD1F3}" type="pres">
      <dgm:prSet presAssocID="{E3EC84A5-4FA6-4412-B3C2-E1E13E977D09}" presName="gear2" presStyleLbl="node1" presStyleIdx="1" presStyleCnt="3" custScaleX="112265" custLinFactNeighborX="-1839" custLinFactNeighborY="3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637D-761D-4F02-96E2-E1A7DF64BC8E}" type="pres">
      <dgm:prSet presAssocID="{E3EC84A5-4FA6-4412-B3C2-E1E13E977D09}" presName="gear2srcNode" presStyleLbl="node1" presStyleIdx="1" presStyleCnt="3"/>
      <dgm:spPr/>
      <dgm:t>
        <a:bodyPr/>
        <a:lstStyle/>
        <a:p>
          <a:endParaRPr lang="ru-RU"/>
        </a:p>
      </dgm:t>
    </dgm:pt>
    <dgm:pt modelId="{490B15CA-623B-4850-949B-C52BE5693F1D}" type="pres">
      <dgm:prSet presAssocID="{E3EC84A5-4FA6-4412-B3C2-E1E13E977D09}" presName="gear2dstNode" presStyleLbl="node1" presStyleIdx="1" presStyleCnt="3"/>
      <dgm:spPr/>
      <dgm:t>
        <a:bodyPr/>
        <a:lstStyle/>
        <a:p>
          <a:endParaRPr lang="ru-RU"/>
        </a:p>
      </dgm:t>
    </dgm:pt>
    <dgm:pt modelId="{06D2BBE5-6409-4102-8EF7-4DE6064EF0B0}" type="pres">
      <dgm:prSet presAssocID="{27A108B2-1B57-4063-88D7-CB685BD098FF}" presName="gear3" presStyleLbl="node1" presStyleIdx="2" presStyleCnt="3" custLinFactNeighborX="1504" custLinFactNeighborY="-533"/>
      <dgm:spPr/>
      <dgm:t>
        <a:bodyPr/>
        <a:lstStyle/>
        <a:p>
          <a:endParaRPr lang="ru-RU"/>
        </a:p>
      </dgm:t>
    </dgm:pt>
    <dgm:pt modelId="{BB9276CA-86BA-4A54-A706-762EA135A172}" type="pres">
      <dgm:prSet presAssocID="{27A108B2-1B57-4063-88D7-CB685BD098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C198-97ED-40DA-8483-F219A71756E9}" type="pres">
      <dgm:prSet presAssocID="{27A108B2-1B57-4063-88D7-CB685BD098FF}" presName="gear3srcNode" presStyleLbl="node1" presStyleIdx="2" presStyleCnt="3"/>
      <dgm:spPr/>
      <dgm:t>
        <a:bodyPr/>
        <a:lstStyle/>
        <a:p>
          <a:endParaRPr lang="ru-RU"/>
        </a:p>
      </dgm:t>
    </dgm:pt>
    <dgm:pt modelId="{6C0BADF2-E164-427D-800E-80433130DC33}" type="pres">
      <dgm:prSet presAssocID="{27A108B2-1B57-4063-88D7-CB685BD098FF}" presName="gear3dstNode" presStyleLbl="node1" presStyleIdx="2" presStyleCnt="3"/>
      <dgm:spPr/>
      <dgm:t>
        <a:bodyPr/>
        <a:lstStyle/>
        <a:p>
          <a:endParaRPr lang="ru-RU"/>
        </a:p>
      </dgm:t>
    </dgm:pt>
    <dgm:pt modelId="{3EE76309-0457-4267-9233-5A2CA181E8C1}" type="pres">
      <dgm:prSet presAssocID="{BD665A24-0FEB-42E2-BFED-3ED9A18D6FD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B7106A5-942F-47F9-88E7-80A5C4F0E064}" type="pres">
      <dgm:prSet presAssocID="{8E8C3E9F-00E9-4FE7-A15B-72904151C11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34CA7FB-1DC4-4000-9D93-291817E43BAD}" type="pres">
      <dgm:prSet presAssocID="{BF91A8C7-08BE-4E6D-B960-AA42E2EB6AF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FCCADF5-EAA3-4748-8B0B-A6E130CEB91B}" type="presOf" srcId="{77BF7815-B5C8-4357-99AA-670CE2496568}" destId="{A62ABB0E-BAB2-4C39-8A79-EF5D0705C238}" srcOrd="0" destOrd="0" presId="urn:microsoft.com/office/officeart/2005/8/layout/gear1"/>
    <dgm:cxn modelId="{7CE8C1C3-703C-42BD-AF89-33D4CF03385A}" srcId="{C75553FF-F296-4692-B861-3194B2EB8085}" destId="{27A108B2-1B57-4063-88D7-CB685BD098FF}" srcOrd="2" destOrd="0" parTransId="{08500C69-470D-473F-8863-4C0411B32A7E}" sibTransId="{BF91A8C7-08BE-4E6D-B960-AA42E2EB6AFB}"/>
    <dgm:cxn modelId="{47CC6C69-B915-4373-8FCA-D1B1B61DCFA7}" type="presOf" srcId="{77BF7815-B5C8-4357-99AA-670CE2496568}" destId="{986DBBC2-EEB3-4DF2-86E7-CD00BE7B6D0E}" srcOrd="2" destOrd="0" presId="urn:microsoft.com/office/officeart/2005/8/layout/gear1"/>
    <dgm:cxn modelId="{933A2EAC-7418-4F16-9EA1-D4FE4BD584E2}" type="presOf" srcId="{E3EC84A5-4FA6-4412-B3C2-E1E13E977D09}" destId="{490B15CA-623B-4850-949B-C52BE5693F1D}" srcOrd="2" destOrd="0" presId="urn:microsoft.com/office/officeart/2005/8/layout/gear1"/>
    <dgm:cxn modelId="{C04F2EDF-3904-4061-B23A-B733B9EE9017}" type="presOf" srcId="{27A108B2-1B57-4063-88D7-CB685BD098FF}" destId="{BB9276CA-86BA-4A54-A706-762EA135A172}" srcOrd="1" destOrd="0" presId="urn:microsoft.com/office/officeart/2005/8/layout/gear1"/>
    <dgm:cxn modelId="{438CC8A2-61AE-4664-9E8C-453AF5EB5EF8}" srcId="{C75553FF-F296-4692-B861-3194B2EB8085}" destId="{E3EC84A5-4FA6-4412-B3C2-E1E13E977D09}" srcOrd="1" destOrd="0" parTransId="{5B815450-DEDB-47DA-A09B-1F43CBD1BA85}" sibTransId="{8E8C3E9F-00E9-4FE7-A15B-72904151C116}"/>
    <dgm:cxn modelId="{F03421F0-7AB6-4CD6-9CEA-E50903178AD6}" type="presOf" srcId="{BF91A8C7-08BE-4E6D-B960-AA42E2EB6AFB}" destId="{334CA7FB-1DC4-4000-9D93-291817E43BAD}" srcOrd="0" destOrd="0" presId="urn:microsoft.com/office/officeart/2005/8/layout/gear1"/>
    <dgm:cxn modelId="{25BC341F-BBB2-47D9-AB0A-2770BAEADE26}" type="presOf" srcId="{C75553FF-F296-4692-B861-3194B2EB8085}" destId="{F1DF9103-3B3C-495D-A76D-9FAC253D5A43}" srcOrd="0" destOrd="0" presId="urn:microsoft.com/office/officeart/2005/8/layout/gear1"/>
    <dgm:cxn modelId="{17ABD3F8-A7E3-4553-9DAF-44D35D536A09}" type="presOf" srcId="{8E8C3E9F-00E9-4FE7-A15B-72904151C116}" destId="{9B7106A5-942F-47F9-88E7-80A5C4F0E064}" srcOrd="0" destOrd="0" presId="urn:microsoft.com/office/officeart/2005/8/layout/gear1"/>
    <dgm:cxn modelId="{DE6C3823-6578-4038-B973-7E13AFEB995A}" type="presOf" srcId="{27A108B2-1B57-4063-88D7-CB685BD098FF}" destId="{6C0BADF2-E164-427D-800E-80433130DC33}" srcOrd="3" destOrd="0" presId="urn:microsoft.com/office/officeart/2005/8/layout/gear1"/>
    <dgm:cxn modelId="{6F5A1C4E-ECAD-492E-929E-FCF696B18FED}" type="presOf" srcId="{77BF7815-B5C8-4357-99AA-670CE2496568}" destId="{04DCAD47-E8D5-4967-A662-008025E6C9D3}" srcOrd="1" destOrd="0" presId="urn:microsoft.com/office/officeart/2005/8/layout/gear1"/>
    <dgm:cxn modelId="{AD958774-1DBC-4EF5-840E-A95883429247}" type="presOf" srcId="{BD665A24-0FEB-42E2-BFED-3ED9A18D6FDB}" destId="{3EE76309-0457-4267-9233-5A2CA181E8C1}" srcOrd="0" destOrd="0" presId="urn:microsoft.com/office/officeart/2005/8/layout/gear1"/>
    <dgm:cxn modelId="{D3182855-98D1-4779-9B7F-4CD0C88085CD}" type="presOf" srcId="{27A108B2-1B57-4063-88D7-CB685BD098FF}" destId="{D52CC198-97ED-40DA-8483-F219A71756E9}" srcOrd="2" destOrd="0" presId="urn:microsoft.com/office/officeart/2005/8/layout/gear1"/>
    <dgm:cxn modelId="{0AB477C3-0BC2-4185-B8B5-5358399D3008}" type="presOf" srcId="{E3EC84A5-4FA6-4412-B3C2-E1E13E977D09}" destId="{7E9BC759-2C7E-412F-A0F5-CD798ADFD1F3}" srcOrd="0" destOrd="0" presId="urn:microsoft.com/office/officeart/2005/8/layout/gear1"/>
    <dgm:cxn modelId="{0ACA96BC-8C21-43E1-BDDE-29EF69D70420}" srcId="{C75553FF-F296-4692-B861-3194B2EB8085}" destId="{77BF7815-B5C8-4357-99AA-670CE2496568}" srcOrd="0" destOrd="0" parTransId="{5802067B-18E1-4A58-886B-BBDF1A3DD148}" sibTransId="{BD665A24-0FEB-42E2-BFED-3ED9A18D6FDB}"/>
    <dgm:cxn modelId="{68871C57-E069-4063-861D-8D93571C34A1}" type="presOf" srcId="{27A108B2-1B57-4063-88D7-CB685BD098FF}" destId="{06D2BBE5-6409-4102-8EF7-4DE6064EF0B0}" srcOrd="0" destOrd="0" presId="urn:microsoft.com/office/officeart/2005/8/layout/gear1"/>
    <dgm:cxn modelId="{F08E6934-1CEF-439A-BB79-D38419A7A139}" type="presOf" srcId="{E3EC84A5-4FA6-4412-B3C2-E1E13E977D09}" destId="{C8C7637D-761D-4F02-96E2-E1A7DF64BC8E}" srcOrd="1" destOrd="0" presId="urn:microsoft.com/office/officeart/2005/8/layout/gear1"/>
    <dgm:cxn modelId="{8208373B-5482-45AC-B07A-5F84324B3518}" type="presParOf" srcId="{F1DF9103-3B3C-495D-A76D-9FAC253D5A43}" destId="{A62ABB0E-BAB2-4C39-8A79-EF5D0705C238}" srcOrd="0" destOrd="0" presId="urn:microsoft.com/office/officeart/2005/8/layout/gear1"/>
    <dgm:cxn modelId="{E90B4E03-9919-4AD1-841E-D40D1470C9B9}" type="presParOf" srcId="{F1DF9103-3B3C-495D-A76D-9FAC253D5A43}" destId="{04DCAD47-E8D5-4967-A662-008025E6C9D3}" srcOrd="1" destOrd="0" presId="urn:microsoft.com/office/officeart/2005/8/layout/gear1"/>
    <dgm:cxn modelId="{464B70BB-22F9-48E9-A9A5-F777174BCE62}" type="presParOf" srcId="{F1DF9103-3B3C-495D-A76D-9FAC253D5A43}" destId="{986DBBC2-EEB3-4DF2-86E7-CD00BE7B6D0E}" srcOrd="2" destOrd="0" presId="urn:microsoft.com/office/officeart/2005/8/layout/gear1"/>
    <dgm:cxn modelId="{D1070CA3-D71C-43F4-8478-5DA2FDAE4E5E}" type="presParOf" srcId="{F1DF9103-3B3C-495D-A76D-9FAC253D5A43}" destId="{7E9BC759-2C7E-412F-A0F5-CD798ADFD1F3}" srcOrd="3" destOrd="0" presId="urn:microsoft.com/office/officeart/2005/8/layout/gear1"/>
    <dgm:cxn modelId="{4B2D246F-0AB0-48DC-B1EF-C1B28917866F}" type="presParOf" srcId="{F1DF9103-3B3C-495D-A76D-9FAC253D5A43}" destId="{C8C7637D-761D-4F02-96E2-E1A7DF64BC8E}" srcOrd="4" destOrd="0" presId="urn:microsoft.com/office/officeart/2005/8/layout/gear1"/>
    <dgm:cxn modelId="{E56357B8-03F8-418F-B2F4-EE14321B4C84}" type="presParOf" srcId="{F1DF9103-3B3C-495D-A76D-9FAC253D5A43}" destId="{490B15CA-623B-4850-949B-C52BE5693F1D}" srcOrd="5" destOrd="0" presId="urn:microsoft.com/office/officeart/2005/8/layout/gear1"/>
    <dgm:cxn modelId="{9DB18C71-855C-4DD0-A359-18035D5078EE}" type="presParOf" srcId="{F1DF9103-3B3C-495D-A76D-9FAC253D5A43}" destId="{06D2BBE5-6409-4102-8EF7-4DE6064EF0B0}" srcOrd="6" destOrd="0" presId="urn:microsoft.com/office/officeart/2005/8/layout/gear1"/>
    <dgm:cxn modelId="{4F4149A5-6FC1-42F4-B90D-C498E8BBC9CE}" type="presParOf" srcId="{F1DF9103-3B3C-495D-A76D-9FAC253D5A43}" destId="{BB9276CA-86BA-4A54-A706-762EA135A172}" srcOrd="7" destOrd="0" presId="urn:microsoft.com/office/officeart/2005/8/layout/gear1"/>
    <dgm:cxn modelId="{F096A251-B91D-4EBB-B827-66861AEA8053}" type="presParOf" srcId="{F1DF9103-3B3C-495D-A76D-9FAC253D5A43}" destId="{D52CC198-97ED-40DA-8483-F219A71756E9}" srcOrd="8" destOrd="0" presId="urn:microsoft.com/office/officeart/2005/8/layout/gear1"/>
    <dgm:cxn modelId="{4426F20D-AC71-4445-980F-873DF5D4F040}" type="presParOf" srcId="{F1DF9103-3B3C-495D-A76D-9FAC253D5A43}" destId="{6C0BADF2-E164-427D-800E-80433130DC33}" srcOrd="9" destOrd="0" presId="urn:microsoft.com/office/officeart/2005/8/layout/gear1"/>
    <dgm:cxn modelId="{9EC2132C-309E-43AB-97AC-A8983711F1C3}" type="presParOf" srcId="{F1DF9103-3B3C-495D-A76D-9FAC253D5A43}" destId="{3EE76309-0457-4267-9233-5A2CA181E8C1}" srcOrd="10" destOrd="0" presId="urn:microsoft.com/office/officeart/2005/8/layout/gear1"/>
    <dgm:cxn modelId="{2EDD4A58-ED20-4C36-9767-F266CA85C911}" type="presParOf" srcId="{F1DF9103-3B3C-495D-A76D-9FAC253D5A43}" destId="{9B7106A5-942F-47F9-88E7-80A5C4F0E064}" srcOrd="11" destOrd="0" presId="urn:microsoft.com/office/officeart/2005/8/layout/gear1"/>
    <dgm:cxn modelId="{F5A572AA-7699-42E1-9F6A-7802D39309D5}" type="presParOf" srcId="{F1DF9103-3B3C-495D-A76D-9FAC253D5A43}" destId="{334CA7FB-1DC4-4000-9D93-291817E43BAD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B20B3-E491-4AF7-B124-A5B304C639A5}" type="doc">
      <dgm:prSet loTypeId="urn:microsoft.com/office/officeart/2005/8/layout/orgChart1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F33E3BE-D183-4308-B974-573E3F52A746}">
      <dgm:prSet phldrT="[Текст]"/>
      <dgm:spPr/>
      <dgm:t>
        <a:bodyPr/>
        <a:lstStyle/>
        <a:p>
          <a:r>
            <a:rPr lang="ru-RU" dirty="0" smtClean="0"/>
            <a:t>По числу атомов  Н</a:t>
          </a:r>
          <a:endParaRPr lang="ru-RU" dirty="0"/>
        </a:p>
      </dgm:t>
    </dgm:pt>
    <dgm:pt modelId="{963EB03B-6053-47C8-84AA-1E80742E1CCA}" type="parTrans" cxnId="{19350A85-6EE2-4C31-A8B0-FF86B3FBCD85}">
      <dgm:prSet/>
      <dgm:spPr/>
      <dgm:t>
        <a:bodyPr/>
        <a:lstStyle/>
        <a:p>
          <a:endParaRPr lang="ru-RU"/>
        </a:p>
      </dgm:t>
    </dgm:pt>
    <dgm:pt modelId="{8105CB8F-1B33-4858-A215-2BA2CCA90C99}" type="sibTrans" cxnId="{19350A85-6EE2-4C31-A8B0-FF86B3FBCD85}">
      <dgm:prSet/>
      <dgm:spPr/>
      <dgm:t>
        <a:bodyPr/>
        <a:lstStyle/>
        <a:p>
          <a:endParaRPr lang="ru-RU"/>
        </a:p>
      </dgm:t>
    </dgm:pt>
    <dgm:pt modelId="{8EF0BB09-86BD-483D-9DA0-D5FD92F42E26}">
      <dgm:prSet phldrT="[Текст]"/>
      <dgm:spPr/>
      <dgm:t>
        <a:bodyPr/>
        <a:lstStyle/>
        <a:p>
          <a:r>
            <a:rPr lang="ru-RU" dirty="0" smtClean="0"/>
            <a:t>одноосновные</a:t>
          </a:r>
          <a:endParaRPr lang="en-US" dirty="0" smtClean="0"/>
        </a:p>
        <a:p>
          <a:r>
            <a:rPr lang="en-US" dirty="0" err="1" smtClean="0"/>
            <a:t>HCl</a:t>
          </a:r>
          <a:endParaRPr lang="ru-RU" dirty="0"/>
        </a:p>
      </dgm:t>
    </dgm:pt>
    <dgm:pt modelId="{A25D9218-BDBD-426D-928B-C7CB74A37AC4}" type="parTrans" cxnId="{11412E8D-1B5A-4892-92C3-942CF48A196D}">
      <dgm:prSet/>
      <dgm:spPr/>
      <dgm:t>
        <a:bodyPr/>
        <a:lstStyle/>
        <a:p>
          <a:endParaRPr lang="ru-RU"/>
        </a:p>
      </dgm:t>
    </dgm:pt>
    <dgm:pt modelId="{7085DEEE-9E31-44DD-B378-01EE57225F70}" type="sibTrans" cxnId="{11412E8D-1B5A-4892-92C3-942CF48A196D}">
      <dgm:prSet/>
      <dgm:spPr/>
      <dgm:t>
        <a:bodyPr/>
        <a:lstStyle/>
        <a:p>
          <a:endParaRPr lang="ru-RU"/>
        </a:p>
      </dgm:t>
    </dgm:pt>
    <dgm:pt modelId="{9CBAE15F-013F-4245-AA2E-6241C67B8DB9}">
      <dgm:prSet phldrT="[Текст]" custT="1"/>
      <dgm:spPr/>
      <dgm:t>
        <a:bodyPr/>
        <a:lstStyle/>
        <a:p>
          <a:r>
            <a:rPr lang="ru-RU" sz="2100" dirty="0" smtClean="0"/>
            <a:t>двухосновные</a:t>
          </a:r>
          <a:endParaRPr lang="en-US" sz="2100" dirty="0" smtClean="0"/>
        </a:p>
        <a:p>
          <a:r>
            <a:rPr lang="en-US" sz="2100" dirty="0" smtClean="0"/>
            <a:t>H</a:t>
          </a:r>
          <a:r>
            <a:rPr lang="en-US" sz="1200" dirty="0" smtClean="0"/>
            <a:t>2</a:t>
          </a:r>
          <a:r>
            <a:rPr lang="en-US" sz="2000" dirty="0" smtClean="0"/>
            <a:t>SO</a:t>
          </a:r>
          <a:r>
            <a:rPr lang="en-US" sz="1200" dirty="0" smtClean="0"/>
            <a:t>4</a:t>
          </a:r>
          <a:endParaRPr lang="ru-RU" sz="2100" dirty="0"/>
        </a:p>
      </dgm:t>
    </dgm:pt>
    <dgm:pt modelId="{382C2A60-2499-4A23-A995-DD93BFF506A4}" type="parTrans" cxnId="{92D4A5F7-7C4C-45F0-A566-E7A739989EDD}">
      <dgm:prSet/>
      <dgm:spPr/>
      <dgm:t>
        <a:bodyPr/>
        <a:lstStyle/>
        <a:p>
          <a:endParaRPr lang="ru-RU"/>
        </a:p>
      </dgm:t>
    </dgm:pt>
    <dgm:pt modelId="{CA04E080-DE15-499F-B97E-CEB971D53DDF}" type="sibTrans" cxnId="{92D4A5F7-7C4C-45F0-A566-E7A739989EDD}">
      <dgm:prSet/>
      <dgm:spPr/>
      <dgm:t>
        <a:bodyPr/>
        <a:lstStyle/>
        <a:p>
          <a:endParaRPr lang="ru-RU"/>
        </a:p>
      </dgm:t>
    </dgm:pt>
    <dgm:pt modelId="{0DE70241-AFD2-45FC-9978-1A3C7E6082C9}">
      <dgm:prSet phldrT="[Текст]" custT="1"/>
      <dgm:spPr/>
      <dgm:t>
        <a:bodyPr/>
        <a:lstStyle/>
        <a:p>
          <a:r>
            <a:rPr lang="ru-RU" sz="2100" dirty="0" err="1" smtClean="0"/>
            <a:t>трехосновные</a:t>
          </a:r>
          <a:endParaRPr lang="en-US" sz="2100" dirty="0" smtClean="0"/>
        </a:p>
        <a:p>
          <a:r>
            <a:rPr lang="en-US" sz="2100" dirty="0" smtClean="0"/>
            <a:t>H</a:t>
          </a:r>
          <a:r>
            <a:rPr lang="en-US" sz="1200" dirty="0" smtClean="0"/>
            <a:t>3</a:t>
          </a:r>
          <a:r>
            <a:rPr lang="en-US" sz="2000" dirty="0" smtClean="0"/>
            <a:t>PO</a:t>
          </a:r>
          <a:r>
            <a:rPr lang="en-US" sz="1200" dirty="0" smtClean="0"/>
            <a:t>4</a:t>
          </a:r>
          <a:endParaRPr lang="ru-RU" sz="2100" dirty="0"/>
        </a:p>
      </dgm:t>
    </dgm:pt>
    <dgm:pt modelId="{74DBB3B3-50F2-4B1D-9ADB-E50747DA11B5}" type="parTrans" cxnId="{D4297124-9C13-4799-A0A5-6E892F5172C6}">
      <dgm:prSet/>
      <dgm:spPr/>
      <dgm:t>
        <a:bodyPr/>
        <a:lstStyle/>
        <a:p>
          <a:endParaRPr lang="ru-RU"/>
        </a:p>
      </dgm:t>
    </dgm:pt>
    <dgm:pt modelId="{323F232D-27B3-4D44-A464-8A8F4C2153B5}" type="sibTrans" cxnId="{D4297124-9C13-4799-A0A5-6E892F5172C6}">
      <dgm:prSet/>
      <dgm:spPr/>
      <dgm:t>
        <a:bodyPr/>
        <a:lstStyle/>
        <a:p>
          <a:endParaRPr lang="ru-RU"/>
        </a:p>
      </dgm:t>
    </dgm:pt>
    <dgm:pt modelId="{C1609A9F-5739-485F-A3B6-C43F658CDB9F}" type="pres">
      <dgm:prSet presAssocID="{466B20B3-E491-4AF7-B124-A5B304C639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84C36-AE8B-4213-8C24-CFD762263A87}" type="pres">
      <dgm:prSet presAssocID="{7F33E3BE-D183-4308-B974-573E3F52A746}" presName="hierRoot1" presStyleCnt="0">
        <dgm:presLayoutVars>
          <dgm:hierBranch val="init"/>
        </dgm:presLayoutVars>
      </dgm:prSet>
      <dgm:spPr/>
    </dgm:pt>
    <dgm:pt modelId="{1C7A02FE-1D76-4ABD-A6DD-CB06ECD532A9}" type="pres">
      <dgm:prSet presAssocID="{7F33E3BE-D183-4308-B974-573E3F52A746}" presName="rootComposite1" presStyleCnt="0"/>
      <dgm:spPr/>
    </dgm:pt>
    <dgm:pt modelId="{B56B85F6-5015-4597-B35C-6B9BB634CF0A}" type="pres">
      <dgm:prSet presAssocID="{7F33E3BE-D183-4308-B974-573E3F52A7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E279CE-7CA2-4EB7-AF7C-7C5A37924612}" type="pres">
      <dgm:prSet presAssocID="{7F33E3BE-D183-4308-B974-573E3F52A7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F686E9-A0CB-4437-A4F5-FFD8C609990B}" type="pres">
      <dgm:prSet presAssocID="{7F33E3BE-D183-4308-B974-573E3F52A746}" presName="hierChild2" presStyleCnt="0"/>
      <dgm:spPr/>
    </dgm:pt>
    <dgm:pt modelId="{A2A2F635-2ABA-4214-97C3-CEE1A9CE4DE3}" type="pres">
      <dgm:prSet presAssocID="{A25D9218-BDBD-426D-928B-C7CB74A37A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8F538C6-C051-41AC-9499-BE7B3C274A9A}" type="pres">
      <dgm:prSet presAssocID="{8EF0BB09-86BD-483D-9DA0-D5FD92F42E26}" presName="hierRoot2" presStyleCnt="0">
        <dgm:presLayoutVars>
          <dgm:hierBranch val="init"/>
        </dgm:presLayoutVars>
      </dgm:prSet>
      <dgm:spPr/>
    </dgm:pt>
    <dgm:pt modelId="{33500965-B543-450A-AFBB-AE508F8FC12B}" type="pres">
      <dgm:prSet presAssocID="{8EF0BB09-86BD-483D-9DA0-D5FD92F42E26}" presName="rootComposite" presStyleCnt="0"/>
      <dgm:spPr/>
    </dgm:pt>
    <dgm:pt modelId="{CCD65CA0-1A29-4FF5-8EF5-762DA2D2D5D9}" type="pres">
      <dgm:prSet presAssocID="{8EF0BB09-86BD-483D-9DA0-D5FD92F42E2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EE473-098F-4A7E-926C-46470D2C536E}" type="pres">
      <dgm:prSet presAssocID="{8EF0BB09-86BD-483D-9DA0-D5FD92F42E26}" presName="rootConnector" presStyleLbl="node2" presStyleIdx="0" presStyleCnt="3"/>
      <dgm:spPr/>
      <dgm:t>
        <a:bodyPr/>
        <a:lstStyle/>
        <a:p>
          <a:endParaRPr lang="ru-RU"/>
        </a:p>
      </dgm:t>
    </dgm:pt>
    <dgm:pt modelId="{7C467E2D-3D8B-49CF-A421-24B8C5435336}" type="pres">
      <dgm:prSet presAssocID="{8EF0BB09-86BD-483D-9DA0-D5FD92F42E26}" presName="hierChild4" presStyleCnt="0"/>
      <dgm:spPr/>
    </dgm:pt>
    <dgm:pt modelId="{97B619E0-6715-4B58-AA93-EE714D5FD8EF}" type="pres">
      <dgm:prSet presAssocID="{8EF0BB09-86BD-483D-9DA0-D5FD92F42E26}" presName="hierChild5" presStyleCnt="0"/>
      <dgm:spPr/>
    </dgm:pt>
    <dgm:pt modelId="{6E2FA409-3508-48DA-AB7C-A4CA4E8854F4}" type="pres">
      <dgm:prSet presAssocID="{382C2A60-2499-4A23-A995-DD93BFF506A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A5BD9E-A227-4096-BA7B-3EBA75BFB762}" type="pres">
      <dgm:prSet presAssocID="{9CBAE15F-013F-4245-AA2E-6241C67B8DB9}" presName="hierRoot2" presStyleCnt="0">
        <dgm:presLayoutVars>
          <dgm:hierBranch val="init"/>
        </dgm:presLayoutVars>
      </dgm:prSet>
      <dgm:spPr/>
    </dgm:pt>
    <dgm:pt modelId="{4F5B3534-8072-4613-8FE7-A2B8C08FDC34}" type="pres">
      <dgm:prSet presAssocID="{9CBAE15F-013F-4245-AA2E-6241C67B8DB9}" presName="rootComposite" presStyleCnt="0"/>
      <dgm:spPr/>
    </dgm:pt>
    <dgm:pt modelId="{788C37AC-7827-4801-84F3-0285D32F18F6}" type="pres">
      <dgm:prSet presAssocID="{9CBAE15F-013F-4245-AA2E-6241C67B8D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73FD0-73AB-4C9A-8A4B-AA0A4A83914B}" type="pres">
      <dgm:prSet presAssocID="{9CBAE15F-013F-4245-AA2E-6241C67B8DB9}" presName="rootConnector" presStyleLbl="node2" presStyleIdx="1" presStyleCnt="3"/>
      <dgm:spPr/>
      <dgm:t>
        <a:bodyPr/>
        <a:lstStyle/>
        <a:p>
          <a:endParaRPr lang="ru-RU"/>
        </a:p>
      </dgm:t>
    </dgm:pt>
    <dgm:pt modelId="{A4E52F02-CB0D-4C7F-A1E0-27041351ED2B}" type="pres">
      <dgm:prSet presAssocID="{9CBAE15F-013F-4245-AA2E-6241C67B8DB9}" presName="hierChild4" presStyleCnt="0"/>
      <dgm:spPr/>
    </dgm:pt>
    <dgm:pt modelId="{112572AD-AE6C-47A1-872F-7E29FF5A4658}" type="pres">
      <dgm:prSet presAssocID="{9CBAE15F-013F-4245-AA2E-6241C67B8DB9}" presName="hierChild5" presStyleCnt="0"/>
      <dgm:spPr/>
    </dgm:pt>
    <dgm:pt modelId="{26B91D1E-BE06-44B2-8337-6702E7EC6C3E}" type="pres">
      <dgm:prSet presAssocID="{74DBB3B3-50F2-4B1D-9ADB-E50747DA11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299AF61-A896-4FEB-827F-31A8B48DD555}" type="pres">
      <dgm:prSet presAssocID="{0DE70241-AFD2-45FC-9978-1A3C7E6082C9}" presName="hierRoot2" presStyleCnt="0">
        <dgm:presLayoutVars>
          <dgm:hierBranch val="init"/>
        </dgm:presLayoutVars>
      </dgm:prSet>
      <dgm:spPr/>
    </dgm:pt>
    <dgm:pt modelId="{030B691F-8EB7-4FA8-BFC0-168BC6A0F01A}" type="pres">
      <dgm:prSet presAssocID="{0DE70241-AFD2-45FC-9978-1A3C7E6082C9}" presName="rootComposite" presStyleCnt="0"/>
      <dgm:spPr/>
    </dgm:pt>
    <dgm:pt modelId="{3DD69ADA-3CFF-4833-BB24-3A02654AF47C}" type="pres">
      <dgm:prSet presAssocID="{0DE70241-AFD2-45FC-9978-1A3C7E6082C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453B9-82EB-4D82-9BF1-25D415CE9D47}" type="pres">
      <dgm:prSet presAssocID="{0DE70241-AFD2-45FC-9978-1A3C7E6082C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B02EF7-5516-4957-B1EA-0C22DC95893E}" type="pres">
      <dgm:prSet presAssocID="{0DE70241-AFD2-45FC-9978-1A3C7E6082C9}" presName="hierChild4" presStyleCnt="0"/>
      <dgm:spPr/>
    </dgm:pt>
    <dgm:pt modelId="{B4716AC9-7F32-4148-B895-FC1DD920EEA1}" type="pres">
      <dgm:prSet presAssocID="{0DE70241-AFD2-45FC-9978-1A3C7E6082C9}" presName="hierChild5" presStyleCnt="0"/>
      <dgm:spPr/>
    </dgm:pt>
    <dgm:pt modelId="{D3D8D6AD-1F2D-44AC-94CB-E392C3270EF2}" type="pres">
      <dgm:prSet presAssocID="{7F33E3BE-D183-4308-B974-573E3F52A746}" presName="hierChild3" presStyleCnt="0"/>
      <dgm:spPr/>
    </dgm:pt>
  </dgm:ptLst>
  <dgm:cxnLst>
    <dgm:cxn modelId="{39253661-D744-46F4-BA64-6C3436AB176E}" type="presOf" srcId="{9CBAE15F-013F-4245-AA2E-6241C67B8DB9}" destId="{788C37AC-7827-4801-84F3-0285D32F18F6}" srcOrd="0" destOrd="0" presId="urn:microsoft.com/office/officeart/2005/8/layout/orgChart1"/>
    <dgm:cxn modelId="{D4297124-9C13-4799-A0A5-6E892F5172C6}" srcId="{7F33E3BE-D183-4308-B974-573E3F52A746}" destId="{0DE70241-AFD2-45FC-9978-1A3C7E6082C9}" srcOrd="2" destOrd="0" parTransId="{74DBB3B3-50F2-4B1D-9ADB-E50747DA11B5}" sibTransId="{323F232D-27B3-4D44-A464-8A8F4C2153B5}"/>
    <dgm:cxn modelId="{27C71752-51D3-44D1-9A89-A8C070957171}" type="presOf" srcId="{8EF0BB09-86BD-483D-9DA0-D5FD92F42E26}" destId="{B2AEE473-098F-4A7E-926C-46470D2C536E}" srcOrd="1" destOrd="0" presId="urn:microsoft.com/office/officeart/2005/8/layout/orgChart1"/>
    <dgm:cxn modelId="{B51D3DA4-A87F-4C88-9616-CC1F8E1DFE5F}" type="presOf" srcId="{8EF0BB09-86BD-483D-9DA0-D5FD92F42E26}" destId="{CCD65CA0-1A29-4FF5-8EF5-762DA2D2D5D9}" srcOrd="0" destOrd="0" presId="urn:microsoft.com/office/officeart/2005/8/layout/orgChart1"/>
    <dgm:cxn modelId="{92D4A5F7-7C4C-45F0-A566-E7A739989EDD}" srcId="{7F33E3BE-D183-4308-B974-573E3F52A746}" destId="{9CBAE15F-013F-4245-AA2E-6241C67B8DB9}" srcOrd="1" destOrd="0" parTransId="{382C2A60-2499-4A23-A995-DD93BFF506A4}" sibTransId="{CA04E080-DE15-499F-B97E-CEB971D53DDF}"/>
    <dgm:cxn modelId="{1505DEEF-D93D-4992-BFFE-B0F158DC6397}" type="presOf" srcId="{7F33E3BE-D183-4308-B974-573E3F52A746}" destId="{B56B85F6-5015-4597-B35C-6B9BB634CF0A}" srcOrd="0" destOrd="0" presId="urn:microsoft.com/office/officeart/2005/8/layout/orgChart1"/>
    <dgm:cxn modelId="{BB17B95A-D489-45B1-9FBC-55DC71AA5F11}" type="presOf" srcId="{74DBB3B3-50F2-4B1D-9ADB-E50747DA11B5}" destId="{26B91D1E-BE06-44B2-8337-6702E7EC6C3E}" srcOrd="0" destOrd="0" presId="urn:microsoft.com/office/officeart/2005/8/layout/orgChart1"/>
    <dgm:cxn modelId="{ED1450C0-A501-4232-9C16-25D85EDA4137}" type="presOf" srcId="{0DE70241-AFD2-45FC-9978-1A3C7E6082C9}" destId="{3DD69ADA-3CFF-4833-BB24-3A02654AF47C}" srcOrd="0" destOrd="0" presId="urn:microsoft.com/office/officeart/2005/8/layout/orgChart1"/>
    <dgm:cxn modelId="{70F3D985-8F49-4399-9118-A091B9D07740}" type="presOf" srcId="{9CBAE15F-013F-4245-AA2E-6241C67B8DB9}" destId="{25E73FD0-73AB-4C9A-8A4B-AA0A4A83914B}" srcOrd="1" destOrd="0" presId="urn:microsoft.com/office/officeart/2005/8/layout/orgChart1"/>
    <dgm:cxn modelId="{D137F2C7-ED03-4791-9006-3524033ED33F}" type="presOf" srcId="{0DE70241-AFD2-45FC-9978-1A3C7E6082C9}" destId="{AA1453B9-82EB-4D82-9BF1-25D415CE9D47}" srcOrd="1" destOrd="0" presId="urn:microsoft.com/office/officeart/2005/8/layout/orgChart1"/>
    <dgm:cxn modelId="{9DB90E46-2B3A-4829-BB67-503203793B13}" type="presOf" srcId="{7F33E3BE-D183-4308-B974-573E3F52A746}" destId="{4FE279CE-7CA2-4EB7-AF7C-7C5A37924612}" srcOrd="1" destOrd="0" presId="urn:microsoft.com/office/officeart/2005/8/layout/orgChart1"/>
    <dgm:cxn modelId="{E3681655-36C9-430C-A92F-4A87FBD94759}" type="presOf" srcId="{466B20B3-E491-4AF7-B124-A5B304C639A5}" destId="{C1609A9F-5739-485F-A3B6-C43F658CDB9F}" srcOrd="0" destOrd="0" presId="urn:microsoft.com/office/officeart/2005/8/layout/orgChart1"/>
    <dgm:cxn modelId="{19350A85-6EE2-4C31-A8B0-FF86B3FBCD85}" srcId="{466B20B3-E491-4AF7-B124-A5B304C639A5}" destId="{7F33E3BE-D183-4308-B974-573E3F52A746}" srcOrd="0" destOrd="0" parTransId="{963EB03B-6053-47C8-84AA-1E80742E1CCA}" sibTransId="{8105CB8F-1B33-4858-A215-2BA2CCA90C99}"/>
    <dgm:cxn modelId="{6E4346B1-C812-4F4F-8EB5-998EA0A2C482}" type="presOf" srcId="{382C2A60-2499-4A23-A995-DD93BFF506A4}" destId="{6E2FA409-3508-48DA-AB7C-A4CA4E8854F4}" srcOrd="0" destOrd="0" presId="urn:microsoft.com/office/officeart/2005/8/layout/orgChart1"/>
    <dgm:cxn modelId="{C3D9B600-A0A4-48D4-97AF-AE39E57FB55A}" type="presOf" srcId="{A25D9218-BDBD-426D-928B-C7CB74A37AC4}" destId="{A2A2F635-2ABA-4214-97C3-CEE1A9CE4DE3}" srcOrd="0" destOrd="0" presId="urn:microsoft.com/office/officeart/2005/8/layout/orgChart1"/>
    <dgm:cxn modelId="{11412E8D-1B5A-4892-92C3-942CF48A196D}" srcId="{7F33E3BE-D183-4308-B974-573E3F52A746}" destId="{8EF0BB09-86BD-483D-9DA0-D5FD92F42E26}" srcOrd="0" destOrd="0" parTransId="{A25D9218-BDBD-426D-928B-C7CB74A37AC4}" sibTransId="{7085DEEE-9E31-44DD-B378-01EE57225F70}"/>
    <dgm:cxn modelId="{91F1F9F7-6606-42ED-A0E2-5F507960F3FA}" type="presParOf" srcId="{C1609A9F-5739-485F-A3B6-C43F658CDB9F}" destId="{37D84C36-AE8B-4213-8C24-CFD762263A87}" srcOrd="0" destOrd="0" presId="urn:microsoft.com/office/officeart/2005/8/layout/orgChart1"/>
    <dgm:cxn modelId="{FCF2D573-F3D6-423F-8B28-9CC6EAEBA717}" type="presParOf" srcId="{37D84C36-AE8B-4213-8C24-CFD762263A87}" destId="{1C7A02FE-1D76-4ABD-A6DD-CB06ECD532A9}" srcOrd="0" destOrd="0" presId="urn:microsoft.com/office/officeart/2005/8/layout/orgChart1"/>
    <dgm:cxn modelId="{04E4BD4B-37F7-4D80-9D99-3831F232F6FB}" type="presParOf" srcId="{1C7A02FE-1D76-4ABD-A6DD-CB06ECD532A9}" destId="{B56B85F6-5015-4597-B35C-6B9BB634CF0A}" srcOrd="0" destOrd="0" presId="urn:microsoft.com/office/officeart/2005/8/layout/orgChart1"/>
    <dgm:cxn modelId="{740FB005-8AA1-4B06-9CF0-5C39EC740F35}" type="presParOf" srcId="{1C7A02FE-1D76-4ABD-A6DD-CB06ECD532A9}" destId="{4FE279CE-7CA2-4EB7-AF7C-7C5A37924612}" srcOrd="1" destOrd="0" presId="urn:microsoft.com/office/officeart/2005/8/layout/orgChart1"/>
    <dgm:cxn modelId="{A7DAF789-6169-4016-86A8-A4825064E714}" type="presParOf" srcId="{37D84C36-AE8B-4213-8C24-CFD762263A87}" destId="{DFF686E9-A0CB-4437-A4F5-FFD8C609990B}" srcOrd="1" destOrd="0" presId="urn:microsoft.com/office/officeart/2005/8/layout/orgChart1"/>
    <dgm:cxn modelId="{CF8E7F11-2339-4780-9980-B0136B98831F}" type="presParOf" srcId="{DFF686E9-A0CB-4437-A4F5-FFD8C609990B}" destId="{A2A2F635-2ABA-4214-97C3-CEE1A9CE4DE3}" srcOrd="0" destOrd="0" presId="urn:microsoft.com/office/officeart/2005/8/layout/orgChart1"/>
    <dgm:cxn modelId="{21D058E4-0308-4C9F-AB00-C6F07E6D0D2F}" type="presParOf" srcId="{DFF686E9-A0CB-4437-A4F5-FFD8C609990B}" destId="{B8F538C6-C051-41AC-9499-BE7B3C274A9A}" srcOrd="1" destOrd="0" presId="urn:microsoft.com/office/officeart/2005/8/layout/orgChart1"/>
    <dgm:cxn modelId="{89898E5F-7463-4FF9-9376-65C5E92696B9}" type="presParOf" srcId="{B8F538C6-C051-41AC-9499-BE7B3C274A9A}" destId="{33500965-B543-450A-AFBB-AE508F8FC12B}" srcOrd="0" destOrd="0" presId="urn:microsoft.com/office/officeart/2005/8/layout/orgChart1"/>
    <dgm:cxn modelId="{EA53FE48-E48B-4686-87D9-1FD802D5E09A}" type="presParOf" srcId="{33500965-B543-450A-AFBB-AE508F8FC12B}" destId="{CCD65CA0-1A29-4FF5-8EF5-762DA2D2D5D9}" srcOrd="0" destOrd="0" presId="urn:microsoft.com/office/officeart/2005/8/layout/orgChart1"/>
    <dgm:cxn modelId="{91A88991-73DF-4D36-850A-D8EFCDDBD68C}" type="presParOf" srcId="{33500965-B543-450A-AFBB-AE508F8FC12B}" destId="{B2AEE473-098F-4A7E-926C-46470D2C536E}" srcOrd="1" destOrd="0" presId="urn:microsoft.com/office/officeart/2005/8/layout/orgChart1"/>
    <dgm:cxn modelId="{4E38D987-0361-4C60-AF9F-D2C4D348A47C}" type="presParOf" srcId="{B8F538C6-C051-41AC-9499-BE7B3C274A9A}" destId="{7C467E2D-3D8B-49CF-A421-24B8C5435336}" srcOrd="1" destOrd="0" presId="urn:microsoft.com/office/officeart/2005/8/layout/orgChart1"/>
    <dgm:cxn modelId="{15D22B44-B2AF-4CBA-BDB8-CD48090D297F}" type="presParOf" srcId="{B8F538C6-C051-41AC-9499-BE7B3C274A9A}" destId="{97B619E0-6715-4B58-AA93-EE714D5FD8EF}" srcOrd="2" destOrd="0" presId="urn:microsoft.com/office/officeart/2005/8/layout/orgChart1"/>
    <dgm:cxn modelId="{6F85FE42-EC26-4DB5-B688-8DD39BDC559E}" type="presParOf" srcId="{DFF686E9-A0CB-4437-A4F5-FFD8C609990B}" destId="{6E2FA409-3508-48DA-AB7C-A4CA4E8854F4}" srcOrd="2" destOrd="0" presId="urn:microsoft.com/office/officeart/2005/8/layout/orgChart1"/>
    <dgm:cxn modelId="{3618BF75-A43F-4C2A-9AD8-3547A379BE3E}" type="presParOf" srcId="{DFF686E9-A0CB-4437-A4F5-FFD8C609990B}" destId="{77A5BD9E-A227-4096-BA7B-3EBA75BFB762}" srcOrd="3" destOrd="0" presId="urn:microsoft.com/office/officeart/2005/8/layout/orgChart1"/>
    <dgm:cxn modelId="{B34EDCA5-8CE4-4798-9420-64D453281DBF}" type="presParOf" srcId="{77A5BD9E-A227-4096-BA7B-3EBA75BFB762}" destId="{4F5B3534-8072-4613-8FE7-A2B8C08FDC34}" srcOrd="0" destOrd="0" presId="urn:microsoft.com/office/officeart/2005/8/layout/orgChart1"/>
    <dgm:cxn modelId="{28AF3BD4-B345-40C6-9514-96A4D7FE70D6}" type="presParOf" srcId="{4F5B3534-8072-4613-8FE7-A2B8C08FDC34}" destId="{788C37AC-7827-4801-84F3-0285D32F18F6}" srcOrd="0" destOrd="0" presId="urn:microsoft.com/office/officeart/2005/8/layout/orgChart1"/>
    <dgm:cxn modelId="{41AE200B-C815-48AC-9D2E-552F65D2EA8D}" type="presParOf" srcId="{4F5B3534-8072-4613-8FE7-A2B8C08FDC34}" destId="{25E73FD0-73AB-4C9A-8A4B-AA0A4A83914B}" srcOrd="1" destOrd="0" presId="urn:microsoft.com/office/officeart/2005/8/layout/orgChart1"/>
    <dgm:cxn modelId="{B09A2A7D-2C3C-4BB3-95F7-5BE99A4D814A}" type="presParOf" srcId="{77A5BD9E-A227-4096-BA7B-3EBA75BFB762}" destId="{A4E52F02-CB0D-4C7F-A1E0-27041351ED2B}" srcOrd="1" destOrd="0" presId="urn:microsoft.com/office/officeart/2005/8/layout/orgChart1"/>
    <dgm:cxn modelId="{FC04A995-80CF-4BB0-939C-D04253CF7DA3}" type="presParOf" srcId="{77A5BD9E-A227-4096-BA7B-3EBA75BFB762}" destId="{112572AD-AE6C-47A1-872F-7E29FF5A4658}" srcOrd="2" destOrd="0" presId="urn:microsoft.com/office/officeart/2005/8/layout/orgChart1"/>
    <dgm:cxn modelId="{B67E95F0-3A39-47CD-96A9-82BF869D3257}" type="presParOf" srcId="{DFF686E9-A0CB-4437-A4F5-FFD8C609990B}" destId="{26B91D1E-BE06-44B2-8337-6702E7EC6C3E}" srcOrd="4" destOrd="0" presId="urn:microsoft.com/office/officeart/2005/8/layout/orgChart1"/>
    <dgm:cxn modelId="{48D20DFF-9149-452C-B318-77B4F67388AB}" type="presParOf" srcId="{DFF686E9-A0CB-4437-A4F5-FFD8C609990B}" destId="{5299AF61-A896-4FEB-827F-31A8B48DD555}" srcOrd="5" destOrd="0" presId="urn:microsoft.com/office/officeart/2005/8/layout/orgChart1"/>
    <dgm:cxn modelId="{59164ACA-2625-4EBC-9199-CA50FE93C495}" type="presParOf" srcId="{5299AF61-A896-4FEB-827F-31A8B48DD555}" destId="{030B691F-8EB7-4FA8-BFC0-168BC6A0F01A}" srcOrd="0" destOrd="0" presId="urn:microsoft.com/office/officeart/2005/8/layout/orgChart1"/>
    <dgm:cxn modelId="{DCCD3559-D5BE-4061-9685-7782AFE87139}" type="presParOf" srcId="{030B691F-8EB7-4FA8-BFC0-168BC6A0F01A}" destId="{3DD69ADA-3CFF-4833-BB24-3A02654AF47C}" srcOrd="0" destOrd="0" presId="urn:microsoft.com/office/officeart/2005/8/layout/orgChart1"/>
    <dgm:cxn modelId="{4F1AE377-F654-483C-B5B2-9D6BB7840358}" type="presParOf" srcId="{030B691F-8EB7-4FA8-BFC0-168BC6A0F01A}" destId="{AA1453B9-82EB-4D82-9BF1-25D415CE9D47}" srcOrd="1" destOrd="0" presId="urn:microsoft.com/office/officeart/2005/8/layout/orgChart1"/>
    <dgm:cxn modelId="{CBC093B6-0B37-4A6A-ABE7-FAE9D4877FD8}" type="presParOf" srcId="{5299AF61-A896-4FEB-827F-31A8B48DD555}" destId="{97B02EF7-5516-4957-B1EA-0C22DC95893E}" srcOrd="1" destOrd="0" presId="urn:microsoft.com/office/officeart/2005/8/layout/orgChart1"/>
    <dgm:cxn modelId="{628F0B22-54D4-4403-A41B-D172D23B8D32}" type="presParOf" srcId="{5299AF61-A896-4FEB-827F-31A8B48DD555}" destId="{B4716AC9-7F32-4148-B895-FC1DD920EEA1}" srcOrd="2" destOrd="0" presId="urn:microsoft.com/office/officeart/2005/8/layout/orgChart1"/>
    <dgm:cxn modelId="{FB1075B1-547E-41E0-A4A9-38B1C675ADDF}" type="presParOf" srcId="{37D84C36-AE8B-4213-8C24-CFD762263A87}" destId="{D3D8D6AD-1F2D-44AC-94CB-E392C3270EF2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5571E-FAAE-4546-9222-E928E490DEE3}" type="doc">
      <dgm:prSet loTypeId="urn:microsoft.com/office/officeart/2005/8/layout/orgChart1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4CEA42-38F4-4E88-836E-C621E33E6FF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наличию кислорода в кислотном остатке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035083-AC81-4804-A74E-043460C10933}" type="parTrans" cxnId="{25BC71C8-BCB9-47A8-973E-1C26F18E46FB}">
      <dgm:prSet/>
      <dgm:spPr/>
      <dgm:t>
        <a:bodyPr/>
        <a:lstStyle/>
        <a:p>
          <a:endParaRPr lang="ru-RU"/>
        </a:p>
      </dgm:t>
    </dgm:pt>
    <dgm:pt modelId="{3DDBA166-E8EA-46F2-A79F-D81F10FED9A8}" type="sibTrans" cxnId="{25BC71C8-BCB9-47A8-973E-1C26F18E46FB}">
      <dgm:prSet/>
      <dgm:spPr/>
      <dgm:t>
        <a:bodyPr/>
        <a:lstStyle/>
        <a:p>
          <a:endParaRPr lang="ru-RU"/>
        </a:p>
      </dgm:t>
    </dgm:pt>
    <dgm:pt modelId="{95F6D572-0A34-4E13-9D3A-FD02CFB5B863}">
      <dgm:prSet phldrT="[Текст]" custT="1"/>
      <dgm:spPr/>
      <dgm:t>
        <a:bodyPr/>
        <a:lstStyle/>
        <a:p>
          <a:r>
            <a:rPr lang="ru-RU" sz="1800" dirty="0" err="1" smtClean="0"/>
            <a:t>бескислородные</a:t>
          </a:r>
          <a:endParaRPr lang="ru-RU" sz="1800" dirty="0" smtClean="0"/>
        </a:p>
        <a:p>
          <a:r>
            <a:rPr lang="en-US" sz="1800" dirty="0" err="1" smtClean="0"/>
            <a:t>HCl</a:t>
          </a:r>
          <a:r>
            <a:rPr lang="en-US" sz="1800" dirty="0" smtClean="0"/>
            <a:t> , H</a:t>
          </a:r>
          <a:r>
            <a:rPr lang="en-US" sz="1200" dirty="0" smtClean="0"/>
            <a:t>2</a:t>
          </a:r>
          <a:r>
            <a:rPr lang="en-US" sz="2000" dirty="0" smtClean="0"/>
            <a:t>S</a:t>
          </a:r>
          <a:endParaRPr lang="ru-RU" sz="1800" dirty="0"/>
        </a:p>
      </dgm:t>
    </dgm:pt>
    <dgm:pt modelId="{7AC37632-3990-408D-B1B1-C0BC4F140399}" type="parTrans" cxnId="{F9EEA49D-B057-4608-B7E8-D20EADAAA09D}">
      <dgm:prSet/>
      <dgm:spPr/>
      <dgm:t>
        <a:bodyPr/>
        <a:lstStyle/>
        <a:p>
          <a:endParaRPr lang="ru-RU"/>
        </a:p>
      </dgm:t>
    </dgm:pt>
    <dgm:pt modelId="{6AE410FF-43C0-4F66-A3A3-EFE0D286534A}" type="sibTrans" cxnId="{F9EEA49D-B057-4608-B7E8-D20EADAAA09D}">
      <dgm:prSet/>
      <dgm:spPr/>
      <dgm:t>
        <a:bodyPr/>
        <a:lstStyle/>
        <a:p>
          <a:endParaRPr lang="ru-RU"/>
        </a:p>
      </dgm:t>
    </dgm:pt>
    <dgm:pt modelId="{11700F3E-BF0F-4AD0-B1C7-9BD050D6CC34}">
      <dgm:prSet phldrT="[Текст]" custT="1"/>
      <dgm:spPr/>
      <dgm:t>
        <a:bodyPr/>
        <a:lstStyle/>
        <a:p>
          <a:endParaRPr lang="en-US" sz="1600" dirty="0" smtClean="0"/>
        </a:p>
        <a:p>
          <a:r>
            <a:rPr lang="ru-RU" sz="1600" dirty="0" smtClean="0"/>
            <a:t>кислородные</a:t>
          </a:r>
          <a:endParaRPr lang="en-US" sz="1600" dirty="0" smtClean="0"/>
        </a:p>
        <a:p>
          <a:r>
            <a:rPr lang="en-US" sz="2000" dirty="0" smtClean="0"/>
            <a:t>H</a:t>
          </a:r>
          <a:r>
            <a:rPr lang="en-US" sz="1200" dirty="0" smtClean="0"/>
            <a:t>2</a:t>
          </a:r>
          <a:r>
            <a:rPr lang="en-US" sz="2000" dirty="0" smtClean="0"/>
            <a:t>SO</a:t>
          </a:r>
          <a:r>
            <a:rPr lang="en-US" sz="1200" dirty="0" smtClean="0"/>
            <a:t>4 , </a:t>
          </a:r>
          <a:r>
            <a:rPr lang="en-US" sz="2000" dirty="0" smtClean="0"/>
            <a:t>HNO</a:t>
          </a:r>
          <a:r>
            <a:rPr lang="en-US" sz="1200" dirty="0" smtClean="0"/>
            <a:t>3</a:t>
          </a:r>
          <a:endParaRPr lang="en-US" sz="1600" dirty="0" smtClean="0"/>
        </a:p>
        <a:p>
          <a:endParaRPr lang="ru-RU" sz="1600" dirty="0"/>
        </a:p>
      </dgm:t>
    </dgm:pt>
    <dgm:pt modelId="{84FBB305-43B0-45C8-B8F3-5C89C63E7CD2}" type="parTrans" cxnId="{633936CF-845D-408D-9AB8-244ACA1DFCC4}">
      <dgm:prSet/>
      <dgm:spPr/>
      <dgm:t>
        <a:bodyPr/>
        <a:lstStyle/>
        <a:p>
          <a:endParaRPr lang="ru-RU"/>
        </a:p>
      </dgm:t>
    </dgm:pt>
    <dgm:pt modelId="{BC2E6826-3E32-40B7-82D1-8F475BF839A3}" type="sibTrans" cxnId="{633936CF-845D-408D-9AB8-244ACA1DFCC4}">
      <dgm:prSet/>
      <dgm:spPr/>
      <dgm:t>
        <a:bodyPr/>
        <a:lstStyle/>
        <a:p>
          <a:endParaRPr lang="ru-RU"/>
        </a:p>
      </dgm:t>
    </dgm:pt>
    <dgm:pt modelId="{7252EFDC-7CA4-4528-9F56-88FA198B6D48}" type="pres">
      <dgm:prSet presAssocID="{E465571E-FAAE-4546-9222-E928E490DE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D5529D-9F94-45A1-87C4-4581A037FC67}" type="pres">
      <dgm:prSet presAssocID="{EE4CEA42-38F4-4E88-836E-C621E33E6FF7}" presName="hierRoot1" presStyleCnt="0">
        <dgm:presLayoutVars>
          <dgm:hierBranch val="init"/>
        </dgm:presLayoutVars>
      </dgm:prSet>
      <dgm:spPr/>
    </dgm:pt>
    <dgm:pt modelId="{98DDDC60-FB34-4B24-BAB2-18CF08044B7F}" type="pres">
      <dgm:prSet presAssocID="{EE4CEA42-38F4-4E88-836E-C621E33E6FF7}" presName="rootComposite1" presStyleCnt="0"/>
      <dgm:spPr/>
    </dgm:pt>
    <dgm:pt modelId="{6889A04B-683F-4234-9982-1DF5EA41C499}" type="pres">
      <dgm:prSet presAssocID="{EE4CEA42-38F4-4E88-836E-C621E33E6F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A62BF-F918-4762-B0A2-14DA4A356E02}" type="pres">
      <dgm:prSet presAssocID="{EE4CEA42-38F4-4E88-836E-C621E33E6F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01E9A6-1AF8-4BC7-8649-65FF7CC1F729}" type="pres">
      <dgm:prSet presAssocID="{EE4CEA42-38F4-4E88-836E-C621E33E6FF7}" presName="hierChild2" presStyleCnt="0"/>
      <dgm:spPr/>
    </dgm:pt>
    <dgm:pt modelId="{BFDD896B-F8D8-4821-A405-E7414FFCE04D}" type="pres">
      <dgm:prSet presAssocID="{7AC37632-3990-408D-B1B1-C0BC4F14039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9966274-4FBC-469F-83A7-C854FB483E7A}" type="pres">
      <dgm:prSet presAssocID="{95F6D572-0A34-4E13-9D3A-FD02CFB5B863}" presName="hierRoot2" presStyleCnt="0">
        <dgm:presLayoutVars>
          <dgm:hierBranch val="init"/>
        </dgm:presLayoutVars>
      </dgm:prSet>
      <dgm:spPr/>
    </dgm:pt>
    <dgm:pt modelId="{1E3686AB-6E14-45D6-992D-70C37813744D}" type="pres">
      <dgm:prSet presAssocID="{95F6D572-0A34-4E13-9D3A-FD02CFB5B863}" presName="rootComposite" presStyleCnt="0"/>
      <dgm:spPr/>
    </dgm:pt>
    <dgm:pt modelId="{C54C8DB0-E442-4A73-851D-CB372E3A7E26}" type="pres">
      <dgm:prSet presAssocID="{95F6D572-0A34-4E13-9D3A-FD02CFB5B86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F1B373-05E8-464D-B056-70C5BA72C3A1}" type="pres">
      <dgm:prSet presAssocID="{95F6D572-0A34-4E13-9D3A-FD02CFB5B863}" presName="rootConnector" presStyleLbl="node2" presStyleIdx="0" presStyleCnt="2"/>
      <dgm:spPr/>
      <dgm:t>
        <a:bodyPr/>
        <a:lstStyle/>
        <a:p>
          <a:endParaRPr lang="ru-RU"/>
        </a:p>
      </dgm:t>
    </dgm:pt>
    <dgm:pt modelId="{0E298F77-09B5-41C4-9651-6738558AE327}" type="pres">
      <dgm:prSet presAssocID="{95F6D572-0A34-4E13-9D3A-FD02CFB5B863}" presName="hierChild4" presStyleCnt="0"/>
      <dgm:spPr/>
    </dgm:pt>
    <dgm:pt modelId="{0C4A3406-FC9A-4BF5-AEA0-C013D40E682C}" type="pres">
      <dgm:prSet presAssocID="{95F6D572-0A34-4E13-9D3A-FD02CFB5B863}" presName="hierChild5" presStyleCnt="0"/>
      <dgm:spPr/>
    </dgm:pt>
    <dgm:pt modelId="{B5A01B1B-50C7-4FD6-8EAD-68DD7332EAF8}" type="pres">
      <dgm:prSet presAssocID="{84FBB305-43B0-45C8-B8F3-5C89C63E7CD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E2E9C29-C27C-4E11-B9B1-60513212C334}" type="pres">
      <dgm:prSet presAssocID="{11700F3E-BF0F-4AD0-B1C7-9BD050D6CC34}" presName="hierRoot2" presStyleCnt="0">
        <dgm:presLayoutVars>
          <dgm:hierBranch val="init"/>
        </dgm:presLayoutVars>
      </dgm:prSet>
      <dgm:spPr/>
    </dgm:pt>
    <dgm:pt modelId="{A1CD2155-BA53-4141-B778-A1E9262659E3}" type="pres">
      <dgm:prSet presAssocID="{11700F3E-BF0F-4AD0-B1C7-9BD050D6CC34}" presName="rootComposite" presStyleCnt="0"/>
      <dgm:spPr/>
    </dgm:pt>
    <dgm:pt modelId="{981EA72F-790E-4F25-A7EC-09FFB35CAB04}" type="pres">
      <dgm:prSet presAssocID="{11700F3E-BF0F-4AD0-B1C7-9BD050D6CC34}" presName="rootText" presStyleLbl="node2" presStyleIdx="1" presStyleCnt="2" custLinFactNeighborX="10853" custLinFactNeighborY="-1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227CF-20CD-410F-8888-C361B8960EE5}" type="pres">
      <dgm:prSet presAssocID="{11700F3E-BF0F-4AD0-B1C7-9BD050D6CC34}" presName="rootConnector" presStyleLbl="node2" presStyleIdx="1" presStyleCnt="2"/>
      <dgm:spPr/>
      <dgm:t>
        <a:bodyPr/>
        <a:lstStyle/>
        <a:p>
          <a:endParaRPr lang="ru-RU"/>
        </a:p>
      </dgm:t>
    </dgm:pt>
    <dgm:pt modelId="{F39CA7DA-6ECC-43F0-B808-16FEAB822270}" type="pres">
      <dgm:prSet presAssocID="{11700F3E-BF0F-4AD0-B1C7-9BD050D6CC34}" presName="hierChild4" presStyleCnt="0"/>
      <dgm:spPr/>
    </dgm:pt>
    <dgm:pt modelId="{EC392E46-0AED-47C9-A205-E399AF8FBD48}" type="pres">
      <dgm:prSet presAssocID="{11700F3E-BF0F-4AD0-B1C7-9BD050D6CC34}" presName="hierChild5" presStyleCnt="0"/>
      <dgm:spPr/>
    </dgm:pt>
    <dgm:pt modelId="{B70B6181-54C4-4D1F-9C4F-E22BFCE9150B}" type="pres">
      <dgm:prSet presAssocID="{EE4CEA42-38F4-4E88-836E-C621E33E6FF7}" presName="hierChild3" presStyleCnt="0"/>
      <dgm:spPr/>
    </dgm:pt>
  </dgm:ptLst>
  <dgm:cxnLst>
    <dgm:cxn modelId="{ACBD14F7-1EC5-4956-8DB9-DD20A2A04BBD}" type="presOf" srcId="{95F6D572-0A34-4E13-9D3A-FD02CFB5B863}" destId="{C54C8DB0-E442-4A73-851D-CB372E3A7E26}" srcOrd="0" destOrd="0" presId="urn:microsoft.com/office/officeart/2005/8/layout/orgChart1"/>
    <dgm:cxn modelId="{C76A1AC7-DB25-408B-9611-3DFF96FAA449}" type="presOf" srcId="{95F6D572-0A34-4E13-9D3A-FD02CFB5B863}" destId="{2BF1B373-05E8-464D-B056-70C5BA72C3A1}" srcOrd="1" destOrd="0" presId="urn:microsoft.com/office/officeart/2005/8/layout/orgChart1"/>
    <dgm:cxn modelId="{BFA6DB40-CF8C-4990-BBDC-341E8C779FAD}" type="presOf" srcId="{84FBB305-43B0-45C8-B8F3-5C89C63E7CD2}" destId="{B5A01B1B-50C7-4FD6-8EAD-68DD7332EAF8}" srcOrd="0" destOrd="0" presId="urn:microsoft.com/office/officeart/2005/8/layout/orgChart1"/>
    <dgm:cxn modelId="{3487755F-9348-4C25-8CA4-D3D15E696780}" type="presOf" srcId="{EE4CEA42-38F4-4E88-836E-C621E33E6FF7}" destId="{502A62BF-F918-4762-B0A2-14DA4A356E02}" srcOrd="1" destOrd="0" presId="urn:microsoft.com/office/officeart/2005/8/layout/orgChart1"/>
    <dgm:cxn modelId="{25BC71C8-BCB9-47A8-973E-1C26F18E46FB}" srcId="{E465571E-FAAE-4546-9222-E928E490DEE3}" destId="{EE4CEA42-38F4-4E88-836E-C621E33E6FF7}" srcOrd="0" destOrd="0" parTransId="{44035083-AC81-4804-A74E-043460C10933}" sibTransId="{3DDBA166-E8EA-46F2-A79F-D81F10FED9A8}"/>
    <dgm:cxn modelId="{3AE81337-964B-42B5-B6FA-7AEDA3815124}" type="presOf" srcId="{E465571E-FAAE-4546-9222-E928E490DEE3}" destId="{7252EFDC-7CA4-4528-9F56-88FA198B6D48}" srcOrd="0" destOrd="0" presId="urn:microsoft.com/office/officeart/2005/8/layout/orgChart1"/>
    <dgm:cxn modelId="{F9EEA49D-B057-4608-B7E8-D20EADAAA09D}" srcId="{EE4CEA42-38F4-4E88-836E-C621E33E6FF7}" destId="{95F6D572-0A34-4E13-9D3A-FD02CFB5B863}" srcOrd="0" destOrd="0" parTransId="{7AC37632-3990-408D-B1B1-C0BC4F140399}" sibTransId="{6AE410FF-43C0-4F66-A3A3-EFE0D286534A}"/>
    <dgm:cxn modelId="{E58FA341-C524-4953-A640-9E10805C868D}" type="presOf" srcId="{7AC37632-3990-408D-B1B1-C0BC4F140399}" destId="{BFDD896B-F8D8-4821-A405-E7414FFCE04D}" srcOrd="0" destOrd="0" presId="urn:microsoft.com/office/officeart/2005/8/layout/orgChart1"/>
    <dgm:cxn modelId="{EDD0EFBE-87AA-40BA-8240-C4992D22D0A3}" type="presOf" srcId="{11700F3E-BF0F-4AD0-B1C7-9BD050D6CC34}" destId="{981EA72F-790E-4F25-A7EC-09FFB35CAB04}" srcOrd="0" destOrd="0" presId="urn:microsoft.com/office/officeart/2005/8/layout/orgChart1"/>
    <dgm:cxn modelId="{7B9319FF-F83E-492C-BA7F-49C426677557}" type="presOf" srcId="{EE4CEA42-38F4-4E88-836E-C621E33E6FF7}" destId="{6889A04B-683F-4234-9982-1DF5EA41C499}" srcOrd="0" destOrd="0" presId="urn:microsoft.com/office/officeart/2005/8/layout/orgChart1"/>
    <dgm:cxn modelId="{633936CF-845D-408D-9AB8-244ACA1DFCC4}" srcId="{EE4CEA42-38F4-4E88-836E-C621E33E6FF7}" destId="{11700F3E-BF0F-4AD0-B1C7-9BD050D6CC34}" srcOrd="1" destOrd="0" parTransId="{84FBB305-43B0-45C8-B8F3-5C89C63E7CD2}" sibTransId="{BC2E6826-3E32-40B7-82D1-8F475BF839A3}"/>
    <dgm:cxn modelId="{FA6E3504-55BE-4D87-AC5D-2ABB7DCAA1EB}" type="presOf" srcId="{11700F3E-BF0F-4AD0-B1C7-9BD050D6CC34}" destId="{CC2227CF-20CD-410F-8888-C361B8960EE5}" srcOrd="1" destOrd="0" presId="urn:microsoft.com/office/officeart/2005/8/layout/orgChart1"/>
    <dgm:cxn modelId="{12198FB9-1DB5-4538-9122-FB44FFD5E02E}" type="presParOf" srcId="{7252EFDC-7CA4-4528-9F56-88FA198B6D48}" destId="{B9D5529D-9F94-45A1-87C4-4581A037FC67}" srcOrd="0" destOrd="0" presId="urn:microsoft.com/office/officeart/2005/8/layout/orgChart1"/>
    <dgm:cxn modelId="{17D7C9A9-FE72-49DB-A47F-8A0602656A04}" type="presParOf" srcId="{B9D5529D-9F94-45A1-87C4-4581A037FC67}" destId="{98DDDC60-FB34-4B24-BAB2-18CF08044B7F}" srcOrd="0" destOrd="0" presId="urn:microsoft.com/office/officeart/2005/8/layout/orgChart1"/>
    <dgm:cxn modelId="{DAA9FF4E-C44F-4E9D-BC50-92EA10309690}" type="presParOf" srcId="{98DDDC60-FB34-4B24-BAB2-18CF08044B7F}" destId="{6889A04B-683F-4234-9982-1DF5EA41C499}" srcOrd="0" destOrd="0" presId="urn:microsoft.com/office/officeart/2005/8/layout/orgChart1"/>
    <dgm:cxn modelId="{9BCA2B74-4DB1-4C7F-8118-9E493A80C938}" type="presParOf" srcId="{98DDDC60-FB34-4B24-BAB2-18CF08044B7F}" destId="{502A62BF-F918-4762-B0A2-14DA4A356E02}" srcOrd="1" destOrd="0" presId="urn:microsoft.com/office/officeart/2005/8/layout/orgChart1"/>
    <dgm:cxn modelId="{479A1C53-B4C7-447A-8C04-1DEC9CC12B11}" type="presParOf" srcId="{B9D5529D-9F94-45A1-87C4-4581A037FC67}" destId="{1201E9A6-1AF8-4BC7-8649-65FF7CC1F729}" srcOrd="1" destOrd="0" presId="urn:microsoft.com/office/officeart/2005/8/layout/orgChart1"/>
    <dgm:cxn modelId="{95E73906-FFB1-47C8-B6B4-EA2FEDBB4298}" type="presParOf" srcId="{1201E9A6-1AF8-4BC7-8649-65FF7CC1F729}" destId="{BFDD896B-F8D8-4821-A405-E7414FFCE04D}" srcOrd="0" destOrd="0" presId="urn:microsoft.com/office/officeart/2005/8/layout/orgChart1"/>
    <dgm:cxn modelId="{D1824F5F-74A2-49D6-9D62-30658FEA7FA1}" type="presParOf" srcId="{1201E9A6-1AF8-4BC7-8649-65FF7CC1F729}" destId="{09966274-4FBC-469F-83A7-C854FB483E7A}" srcOrd="1" destOrd="0" presId="urn:microsoft.com/office/officeart/2005/8/layout/orgChart1"/>
    <dgm:cxn modelId="{EB10AE1A-3085-4EEE-8E20-1BD4E56CFA96}" type="presParOf" srcId="{09966274-4FBC-469F-83A7-C854FB483E7A}" destId="{1E3686AB-6E14-45D6-992D-70C37813744D}" srcOrd="0" destOrd="0" presId="urn:microsoft.com/office/officeart/2005/8/layout/orgChart1"/>
    <dgm:cxn modelId="{C2D9FA15-29DF-4423-AC15-0CFCD61BCF77}" type="presParOf" srcId="{1E3686AB-6E14-45D6-992D-70C37813744D}" destId="{C54C8DB0-E442-4A73-851D-CB372E3A7E26}" srcOrd="0" destOrd="0" presId="urn:microsoft.com/office/officeart/2005/8/layout/orgChart1"/>
    <dgm:cxn modelId="{BB368C31-3867-4ED9-B9C7-ADD6C30DD063}" type="presParOf" srcId="{1E3686AB-6E14-45D6-992D-70C37813744D}" destId="{2BF1B373-05E8-464D-B056-70C5BA72C3A1}" srcOrd="1" destOrd="0" presId="urn:microsoft.com/office/officeart/2005/8/layout/orgChart1"/>
    <dgm:cxn modelId="{3081E594-78A6-4F2C-8A70-297D1F1EACD9}" type="presParOf" srcId="{09966274-4FBC-469F-83A7-C854FB483E7A}" destId="{0E298F77-09B5-41C4-9651-6738558AE327}" srcOrd="1" destOrd="0" presId="urn:microsoft.com/office/officeart/2005/8/layout/orgChart1"/>
    <dgm:cxn modelId="{FF35987D-D42C-4195-B852-F58CA4D4A813}" type="presParOf" srcId="{09966274-4FBC-469F-83A7-C854FB483E7A}" destId="{0C4A3406-FC9A-4BF5-AEA0-C013D40E682C}" srcOrd="2" destOrd="0" presId="urn:microsoft.com/office/officeart/2005/8/layout/orgChart1"/>
    <dgm:cxn modelId="{327292A2-E554-4CD3-8A65-4CC4181FAE6F}" type="presParOf" srcId="{1201E9A6-1AF8-4BC7-8649-65FF7CC1F729}" destId="{B5A01B1B-50C7-4FD6-8EAD-68DD7332EAF8}" srcOrd="2" destOrd="0" presId="urn:microsoft.com/office/officeart/2005/8/layout/orgChart1"/>
    <dgm:cxn modelId="{5D5721EB-622E-4924-8061-A7C6062E03EE}" type="presParOf" srcId="{1201E9A6-1AF8-4BC7-8649-65FF7CC1F729}" destId="{EE2E9C29-C27C-4E11-B9B1-60513212C334}" srcOrd="3" destOrd="0" presId="urn:microsoft.com/office/officeart/2005/8/layout/orgChart1"/>
    <dgm:cxn modelId="{545D26D2-392A-4002-8A25-BC24B0507152}" type="presParOf" srcId="{EE2E9C29-C27C-4E11-B9B1-60513212C334}" destId="{A1CD2155-BA53-4141-B778-A1E9262659E3}" srcOrd="0" destOrd="0" presId="urn:microsoft.com/office/officeart/2005/8/layout/orgChart1"/>
    <dgm:cxn modelId="{ECA92186-9359-4A8A-9FFF-196A4FAA2B13}" type="presParOf" srcId="{A1CD2155-BA53-4141-B778-A1E9262659E3}" destId="{981EA72F-790E-4F25-A7EC-09FFB35CAB04}" srcOrd="0" destOrd="0" presId="urn:microsoft.com/office/officeart/2005/8/layout/orgChart1"/>
    <dgm:cxn modelId="{785416C1-3796-449A-88D8-C98B88FAB1D2}" type="presParOf" srcId="{A1CD2155-BA53-4141-B778-A1E9262659E3}" destId="{CC2227CF-20CD-410F-8888-C361B8960EE5}" srcOrd="1" destOrd="0" presId="urn:microsoft.com/office/officeart/2005/8/layout/orgChart1"/>
    <dgm:cxn modelId="{DBB247EE-A469-443D-99B7-333A27A97525}" type="presParOf" srcId="{EE2E9C29-C27C-4E11-B9B1-60513212C334}" destId="{F39CA7DA-6ECC-43F0-B808-16FEAB822270}" srcOrd="1" destOrd="0" presId="urn:microsoft.com/office/officeart/2005/8/layout/orgChart1"/>
    <dgm:cxn modelId="{D5AA3ECE-9457-4E49-89E2-E280F3CCF852}" type="presParOf" srcId="{EE2E9C29-C27C-4E11-B9B1-60513212C334}" destId="{EC392E46-0AED-47C9-A205-E399AF8FBD48}" srcOrd="2" destOrd="0" presId="urn:microsoft.com/office/officeart/2005/8/layout/orgChart1"/>
    <dgm:cxn modelId="{CA7A6063-5008-421C-A403-DF16809CF6E5}" type="presParOf" srcId="{B9D5529D-9F94-45A1-87C4-4581A037FC67}" destId="{B70B6181-54C4-4D1F-9C4F-E22BFCE9150B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D0D409-EF29-43B7-B894-4F69F5AC9E0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D5C9D-0535-4CE1-B9B4-AE4A595F297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Кислоты в природе</a:t>
          </a:r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A884D-DA13-4BB0-ABDD-88782B1CFFE3}" type="parTrans" cxnId="{F8BC9D9D-2805-458F-A604-D4E49ADEC9DD}">
      <dgm:prSet/>
      <dgm:spPr/>
      <dgm:t>
        <a:bodyPr/>
        <a:lstStyle/>
        <a:p>
          <a:endParaRPr lang="ru-RU"/>
        </a:p>
      </dgm:t>
    </dgm:pt>
    <dgm:pt modelId="{A2EAAE6D-B4DA-4750-B39A-492D6EC5E029}" type="sibTrans" cxnId="{F8BC9D9D-2805-458F-A604-D4E49ADEC9DD}">
      <dgm:prSet/>
      <dgm:spPr/>
      <dgm:t>
        <a:bodyPr/>
        <a:lstStyle/>
        <a:p>
          <a:endParaRPr lang="ru-RU"/>
        </a:p>
      </dgm:t>
    </dgm:pt>
    <dgm:pt modelId="{E4C6CDAA-B396-4CEB-AE3E-1D5E320FD56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356762C-B719-4E5B-A4D5-FF290B0936B0}" type="parTrans" cxnId="{0F1C1C30-9380-4CAF-9500-F5A981555242}">
      <dgm:prSet/>
      <dgm:spPr/>
      <dgm:t>
        <a:bodyPr/>
        <a:lstStyle/>
        <a:p>
          <a:endParaRPr lang="ru-RU"/>
        </a:p>
      </dgm:t>
    </dgm:pt>
    <dgm:pt modelId="{90711627-F9FB-4184-A06C-1D9A2BED4416}" type="sibTrans" cxnId="{0F1C1C30-9380-4CAF-9500-F5A981555242}">
      <dgm:prSet/>
      <dgm:spPr/>
      <dgm:t>
        <a:bodyPr/>
        <a:lstStyle/>
        <a:p>
          <a:endParaRPr lang="ru-RU"/>
        </a:p>
      </dgm:t>
    </dgm:pt>
    <dgm:pt modelId="{6448DBF7-124B-444C-AEF8-6C9303F14A8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EC78BC5-8C6D-4654-A01D-D49F814E9127}" type="parTrans" cxnId="{CF434BED-DF7B-4095-8E2A-C6D1663D91DF}">
      <dgm:prSet/>
      <dgm:spPr/>
      <dgm:t>
        <a:bodyPr/>
        <a:lstStyle/>
        <a:p>
          <a:endParaRPr lang="ru-RU"/>
        </a:p>
      </dgm:t>
    </dgm:pt>
    <dgm:pt modelId="{C15B91F6-0BCE-419A-AEF1-5AA522826622}" type="sibTrans" cxnId="{CF434BED-DF7B-4095-8E2A-C6D1663D91DF}">
      <dgm:prSet/>
      <dgm:spPr/>
      <dgm:t>
        <a:bodyPr/>
        <a:lstStyle/>
        <a:p>
          <a:endParaRPr lang="ru-RU"/>
        </a:p>
      </dgm:t>
    </dgm:pt>
    <dgm:pt modelId="{3C081614-A0CF-404B-8773-A908FB20531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41CA58A-03BF-499F-AE21-40B1C244E76D}" type="parTrans" cxnId="{4AA8DCB3-83C6-4E72-8FEB-1EB7535A7037}">
      <dgm:prSet/>
      <dgm:spPr/>
      <dgm:t>
        <a:bodyPr/>
        <a:lstStyle/>
        <a:p>
          <a:endParaRPr lang="ru-RU"/>
        </a:p>
      </dgm:t>
    </dgm:pt>
    <dgm:pt modelId="{B60A2FC3-85D7-44E4-8503-EE737D99DF88}" type="sibTrans" cxnId="{4AA8DCB3-83C6-4E72-8FEB-1EB7535A7037}">
      <dgm:prSet/>
      <dgm:spPr/>
      <dgm:t>
        <a:bodyPr/>
        <a:lstStyle/>
        <a:p>
          <a:endParaRPr lang="ru-RU"/>
        </a:p>
      </dgm:t>
    </dgm:pt>
    <dgm:pt modelId="{14FBBBD9-88DC-49FB-9E5C-96BF2C80B29C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325BED5-B741-4445-A883-A3480F779350}" type="parTrans" cxnId="{CE106903-A994-46E2-8B63-60135C02C2A5}">
      <dgm:prSet/>
      <dgm:spPr/>
      <dgm:t>
        <a:bodyPr/>
        <a:lstStyle/>
        <a:p>
          <a:endParaRPr lang="ru-RU"/>
        </a:p>
      </dgm:t>
    </dgm:pt>
    <dgm:pt modelId="{75FFC392-751A-4265-B5BA-121AFC2D54BE}" type="sibTrans" cxnId="{CE106903-A994-46E2-8B63-60135C02C2A5}">
      <dgm:prSet/>
      <dgm:spPr/>
      <dgm:t>
        <a:bodyPr/>
        <a:lstStyle/>
        <a:p>
          <a:endParaRPr lang="ru-RU"/>
        </a:p>
      </dgm:t>
    </dgm:pt>
    <dgm:pt modelId="{E026EE32-CB62-49B7-BAA4-5A0D40496F01}" type="pres">
      <dgm:prSet presAssocID="{80D0D409-EF29-43B7-B894-4F69F5AC9E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3E33A-7004-4F8F-9A7C-93FF809DAE33}" type="pres">
      <dgm:prSet presAssocID="{289D5C9D-0535-4CE1-B9B4-AE4A595F2974}" presName="centerShape" presStyleLbl="node0" presStyleIdx="0" presStyleCnt="1" custLinFactNeighborX="-707" custLinFactNeighborY="-1942"/>
      <dgm:spPr/>
      <dgm:t>
        <a:bodyPr/>
        <a:lstStyle/>
        <a:p>
          <a:endParaRPr lang="ru-RU"/>
        </a:p>
      </dgm:t>
    </dgm:pt>
    <dgm:pt modelId="{10700446-71D1-468F-A962-89E0DA00E65D}" type="pres">
      <dgm:prSet presAssocID="{6356762C-B719-4E5B-A4D5-FF290B0936B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5FEE931-1D54-4E54-8C98-B46D7FC10B24}" type="pres">
      <dgm:prSet presAssocID="{6356762C-B719-4E5B-A4D5-FF290B0936B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1F977BA-F9C5-4470-8115-EA6DBD369825}" type="pres">
      <dgm:prSet presAssocID="{E4C6CDAA-B396-4CEB-AE3E-1D5E320FD567}" presName="node" presStyleLbl="node1" presStyleIdx="0" presStyleCnt="4" custScaleX="142148" custScaleY="121438" custRadScaleRad="104957" custRadScaleInc="-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A971-5FC3-4128-95F6-BFE960CE1880}" type="pres">
      <dgm:prSet presAssocID="{4EC78BC5-8C6D-4654-A01D-D49F814E912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540F5CC-DA96-4046-9B27-772374884700}" type="pres">
      <dgm:prSet presAssocID="{4EC78BC5-8C6D-4654-A01D-D49F814E912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06DFF78-FF61-4152-B555-96C7B9E1F5F1}" type="pres">
      <dgm:prSet presAssocID="{6448DBF7-124B-444C-AEF8-6C9303F14A84}" presName="node" presStyleLbl="node1" presStyleIdx="1" presStyleCnt="4" custScaleX="132335" custScaleY="12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99A88-AC1A-4E6F-8019-69B1505FD0AA}" type="pres">
      <dgm:prSet presAssocID="{441CA58A-03BF-499F-AE21-40B1C244E76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2EF95C5-29E2-485D-AE21-0629B77B318C}" type="pres">
      <dgm:prSet presAssocID="{441CA58A-03BF-499F-AE21-40B1C244E76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8C3F19A-FA66-4F6E-A217-4623BEA9DA23}" type="pres">
      <dgm:prSet presAssocID="{3C081614-A0CF-404B-8773-A908FB20531C}" presName="node" presStyleLbl="node1" presStyleIdx="2" presStyleCnt="4" custScaleX="151125" custScaleY="119688" custRadScaleRad="90491" custRadScaleInc="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59FBD-002A-4D59-867D-13375F8A4DB8}" type="pres">
      <dgm:prSet presAssocID="{0325BED5-B741-4445-A883-A3480F77935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EDCD5AC-1DC2-45D9-9867-3BAEF67667F9}" type="pres">
      <dgm:prSet presAssocID="{0325BED5-B741-4445-A883-A3480F77935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3AD6EF-D504-47DA-9F55-A2D1B3D7500A}" type="pres">
      <dgm:prSet presAssocID="{14FBBBD9-88DC-49FB-9E5C-96BF2C80B29C}" presName="node" presStyleLbl="node1" presStyleIdx="3" presStyleCnt="4" custScaleX="135115" custScaleY="110548" custRadScaleRad="109141" custRadScaleInc="6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A265F-C0A7-44AA-87D3-B6485B8BC29D}" type="presOf" srcId="{441CA58A-03BF-499F-AE21-40B1C244E76D}" destId="{35499A88-AC1A-4E6F-8019-69B1505FD0AA}" srcOrd="0" destOrd="0" presId="urn:microsoft.com/office/officeart/2005/8/layout/radial5"/>
    <dgm:cxn modelId="{CE106903-A994-46E2-8B63-60135C02C2A5}" srcId="{289D5C9D-0535-4CE1-B9B4-AE4A595F2974}" destId="{14FBBBD9-88DC-49FB-9E5C-96BF2C80B29C}" srcOrd="3" destOrd="0" parTransId="{0325BED5-B741-4445-A883-A3480F779350}" sibTransId="{75FFC392-751A-4265-B5BA-121AFC2D54BE}"/>
    <dgm:cxn modelId="{63CA4007-4719-4CF5-9962-69B29FEF093C}" type="presOf" srcId="{0325BED5-B741-4445-A883-A3480F779350}" destId="{FEDCD5AC-1DC2-45D9-9867-3BAEF67667F9}" srcOrd="1" destOrd="0" presId="urn:microsoft.com/office/officeart/2005/8/layout/radial5"/>
    <dgm:cxn modelId="{0F1C1C30-9380-4CAF-9500-F5A981555242}" srcId="{289D5C9D-0535-4CE1-B9B4-AE4A595F2974}" destId="{E4C6CDAA-B396-4CEB-AE3E-1D5E320FD567}" srcOrd="0" destOrd="0" parTransId="{6356762C-B719-4E5B-A4D5-FF290B0936B0}" sibTransId="{90711627-F9FB-4184-A06C-1D9A2BED4416}"/>
    <dgm:cxn modelId="{BA1C61E8-E292-479D-A8BA-ED9709BCEA4F}" type="presOf" srcId="{E4C6CDAA-B396-4CEB-AE3E-1D5E320FD567}" destId="{81F977BA-F9C5-4470-8115-EA6DBD369825}" srcOrd="0" destOrd="0" presId="urn:microsoft.com/office/officeart/2005/8/layout/radial5"/>
    <dgm:cxn modelId="{CEF5AC0D-C2AF-4EB4-8525-A92B28ED11B8}" type="presOf" srcId="{0325BED5-B741-4445-A883-A3480F779350}" destId="{B0659FBD-002A-4D59-867D-13375F8A4DB8}" srcOrd="0" destOrd="0" presId="urn:microsoft.com/office/officeart/2005/8/layout/radial5"/>
    <dgm:cxn modelId="{CF434BED-DF7B-4095-8E2A-C6D1663D91DF}" srcId="{289D5C9D-0535-4CE1-B9B4-AE4A595F2974}" destId="{6448DBF7-124B-444C-AEF8-6C9303F14A84}" srcOrd="1" destOrd="0" parTransId="{4EC78BC5-8C6D-4654-A01D-D49F814E9127}" sibTransId="{C15B91F6-0BCE-419A-AEF1-5AA522826622}"/>
    <dgm:cxn modelId="{C1CA5C78-EBD7-443C-80E9-21CD031B1E8A}" type="presOf" srcId="{14FBBBD9-88DC-49FB-9E5C-96BF2C80B29C}" destId="{0A3AD6EF-D504-47DA-9F55-A2D1B3D7500A}" srcOrd="0" destOrd="0" presId="urn:microsoft.com/office/officeart/2005/8/layout/radial5"/>
    <dgm:cxn modelId="{F8BC9D9D-2805-458F-A604-D4E49ADEC9DD}" srcId="{80D0D409-EF29-43B7-B894-4F69F5AC9E0F}" destId="{289D5C9D-0535-4CE1-B9B4-AE4A595F2974}" srcOrd="0" destOrd="0" parTransId="{3D5A884D-DA13-4BB0-ABDD-88782B1CFFE3}" sibTransId="{A2EAAE6D-B4DA-4750-B39A-492D6EC5E029}"/>
    <dgm:cxn modelId="{CD4460AB-2D29-4542-8F4F-CF9ADF3244DF}" type="presOf" srcId="{289D5C9D-0535-4CE1-B9B4-AE4A595F2974}" destId="{DD53E33A-7004-4F8F-9A7C-93FF809DAE33}" srcOrd="0" destOrd="0" presId="urn:microsoft.com/office/officeart/2005/8/layout/radial5"/>
    <dgm:cxn modelId="{4AAB547B-8CEC-4FF9-967F-F5CE5BAF8889}" type="presOf" srcId="{6356762C-B719-4E5B-A4D5-FF290B0936B0}" destId="{10700446-71D1-468F-A962-89E0DA00E65D}" srcOrd="0" destOrd="0" presId="urn:microsoft.com/office/officeart/2005/8/layout/radial5"/>
    <dgm:cxn modelId="{11591CF3-26AC-4D56-BEBD-EDC94ED88C66}" type="presOf" srcId="{4EC78BC5-8C6D-4654-A01D-D49F814E9127}" destId="{797EA971-5FC3-4128-95F6-BFE960CE1880}" srcOrd="0" destOrd="0" presId="urn:microsoft.com/office/officeart/2005/8/layout/radial5"/>
    <dgm:cxn modelId="{85F74538-40A9-4E56-9448-439FD09888A1}" type="presOf" srcId="{3C081614-A0CF-404B-8773-A908FB20531C}" destId="{D8C3F19A-FA66-4F6E-A217-4623BEA9DA23}" srcOrd="0" destOrd="0" presId="urn:microsoft.com/office/officeart/2005/8/layout/radial5"/>
    <dgm:cxn modelId="{405C0297-54EC-4961-96F7-B0A3702381CF}" type="presOf" srcId="{6448DBF7-124B-444C-AEF8-6C9303F14A84}" destId="{106DFF78-FF61-4152-B555-96C7B9E1F5F1}" srcOrd="0" destOrd="0" presId="urn:microsoft.com/office/officeart/2005/8/layout/radial5"/>
    <dgm:cxn modelId="{6B97ADDC-1628-4E2C-9047-205617BD5E91}" type="presOf" srcId="{4EC78BC5-8C6D-4654-A01D-D49F814E9127}" destId="{D540F5CC-DA96-4046-9B27-772374884700}" srcOrd="1" destOrd="0" presId="urn:microsoft.com/office/officeart/2005/8/layout/radial5"/>
    <dgm:cxn modelId="{4AA8DCB3-83C6-4E72-8FEB-1EB7535A7037}" srcId="{289D5C9D-0535-4CE1-B9B4-AE4A595F2974}" destId="{3C081614-A0CF-404B-8773-A908FB20531C}" srcOrd="2" destOrd="0" parTransId="{441CA58A-03BF-499F-AE21-40B1C244E76D}" sibTransId="{B60A2FC3-85D7-44E4-8503-EE737D99DF88}"/>
    <dgm:cxn modelId="{5EF5E23C-0B6F-4721-ACD8-5C8785B76696}" type="presOf" srcId="{80D0D409-EF29-43B7-B894-4F69F5AC9E0F}" destId="{E026EE32-CB62-49B7-BAA4-5A0D40496F01}" srcOrd="0" destOrd="0" presId="urn:microsoft.com/office/officeart/2005/8/layout/radial5"/>
    <dgm:cxn modelId="{19186D29-80D2-426F-A739-91D649DFEBE9}" type="presOf" srcId="{441CA58A-03BF-499F-AE21-40B1C244E76D}" destId="{D2EF95C5-29E2-485D-AE21-0629B77B318C}" srcOrd="1" destOrd="0" presId="urn:microsoft.com/office/officeart/2005/8/layout/radial5"/>
    <dgm:cxn modelId="{B90A2CE8-8A92-4BAB-998F-82F8E66EA19C}" type="presOf" srcId="{6356762C-B719-4E5B-A4D5-FF290B0936B0}" destId="{35FEE931-1D54-4E54-8C98-B46D7FC10B24}" srcOrd="1" destOrd="0" presId="urn:microsoft.com/office/officeart/2005/8/layout/radial5"/>
    <dgm:cxn modelId="{E1F2E135-B170-4FEB-8D33-8A74849E724C}" type="presParOf" srcId="{E026EE32-CB62-49B7-BAA4-5A0D40496F01}" destId="{DD53E33A-7004-4F8F-9A7C-93FF809DAE33}" srcOrd="0" destOrd="0" presId="urn:microsoft.com/office/officeart/2005/8/layout/radial5"/>
    <dgm:cxn modelId="{DE67D66D-2E3C-44FF-BC07-E16E5E389463}" type="presParOf" srcId="{E026EE32-CB62-49B7-BAA4-5A0D40496F01}" destId="{10700446-71D1-468F-A962-89E0DA00E65D}" srcOrd="1" destOrd="0" presId="urn:microsoft.com/office/officeart/2005/8/layout/radial5"/>
    <dgm:cxn modelId="{06338F9B-7F8D-456B-94BA-22A37E6C61AC}" type="presParOf" srcId="{10700446-71D1-468F-A962-89E0DA00E65D}" destId="{35FEE931-1D54-4E54-8C98-B46D7FC10B24}" srcOrd="0" destOrd="0" presId="urn:microsoft.com/office/officeart/2005/8/layout/radial5"/>
    <dgm:cxn modelId="{31D913B9-F97B-47F7-94C3-14DB3C973210}" type="presParOf" srcId="{E026EE32-CB62-49B7-BAA4-5A0D40496F01}" destId="{81F977BA-F9C5-4470-8115-EA6DBD369825}" srcOrd="2" destOrd="0" presId="urn:microsoft.com/office/officeart/2005/8/layout/radial5"/>
    <dgm:cxn modelId="{2F862889-93F8-4286-A9C1-171E0D94D4F9}" type="presParOf" srcId="{E026EE32-CB62-49B7-BAA4-5A0D40496F01}" destId="{797EA971-5FC3-4128-95F6-BFE960CE1880}" srcOrd="3" destOrd="0" presId="urn:microsoft.com/office/officeart/2005/8/layout/radial5"/>
    <dgm:cxn modelId="{AD0D9566-7725-4E07-B91A-DE88D35B2CA3}" type="presParOf" srcId="{797EA971-5FC3-4128-95F6-BFE960CE1880}" destId="{D540F5CC-DA96-4046-9B27-772374884700}" srcOrd="0" destOrd="0" presId="urn:microsoft.com/office/officeart/2005/8/layout/radial5"/>
    <dgm:cxn modelId="{43F618B2-F1E6-4791-8874-8273A71C83D3}" type="presParOf" srcId="{E026EE32-CB62-49B7-BAA4-5A0D40496F01}" destId="{106DFF78-FF61-4152-B555-96C7B9E1F5F1}" srcOrd="4" destOrd="0" presId="urn:microsoft.com/office/officeart/2005/8/layout/radial5"/>
    <dgm:cxn modelId="{10E5D148-0E8A-43BF-B8ED-1E79AA7CFD83}" type="presParOf" srcId="{E026EE32-CB62-49B7-BAA4-5A0D40496F01}" destId="{35499A88-AC1A-4E6F-8019-69B1505FD0AA}" srcOrd="5" destOrd="0" presId="urn:microsoft.com/office/officeart/2005/8/layout/radial5"/>
    <dgm:cxn modelId="{ECFD7F1C-6A8E-4F58-9F0E-CA22D4883C09}" type="presParOf" srcId="{35499A88-AC1A-4E6F-8019-69B1505FD0AA}" destId="{D2EF95C5-29E2-485D-AE21-0629B77B318C}" srcOrd="0" destOrd="0" presId="urn:microsoft.com/office/officeart/2005/8/layout/radial5"/>
    <dgm:cxn modelId="{25A73ADB-504A-47D3-BAD3-8F2820C4ACB6}" type="presParOf" srcId="{E026EE32-CB62-49B7-BAA4-5A0D40496F01}" destId="{D8C3F19A-FA66-4F6E-A217-4623BEA9DA23}" srcOrd="6" destOrd="0" presId="urn:microsoft.com/office/officeart/2005/8/layout/radial5"/>
    <dgm:cxn modelId="{BD52D695-E685-400A-8C74-21B78517AE37}" type="presParOf" srcId="{E026EE32-CB62-49B7-BAA4-5A0D40496F01}" destId="{B0659FBD-002A-4D59-867D-13375F8A4DB8}" srcOrd="7" destOrd="0" presId="urn:microsoft.com/office/officeart/2005/8/layout/radial5"/>
    <dgm:cxn modelId="{07D4B1E8-0F7D-4EA6-90A4-07C0883B0A98}" type="presParOf" srcId="{B0659FBD-002A-4D59-867D-13375F8A4DB8}" destId="{FEDCD5AC-1DC2-45D9-9867-3BAEF67667F9}" srcOrd="0" destOrd="0" presId="urn:microsoft.com/office/officeart/2005/8/layout/radial5"/>
    <dgm:cxn modelId="{FF2BAE36-0B50-45EF-84BB-E45852891E8A}" type="presParOf" srcId="{E026EE32-CB62-49B7-BAA4-5A0D40496F01}" destId="{0A3AD6EF-D504-47DA-9F55-A2D1B3D7500A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D2F9-C52C-4CD7-9E05-21469816063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6106A-345F-4BA9-98DC-93ED12175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6106A-345F-4BA9-98DC-93ED121759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4AB50F-1CB8-4083-AAE3-F69DC9DF0598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449BD5-4E26-4B82-99CF-F3686570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фото и видио химия\ф2\L001\L01p1p02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571472" y="357166"/>
            <a:ext cx="8358246" cy="4947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03266" y="785794"/>
            <a:ext cx="5737468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Кислоты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557214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МОУ «СОШ №46»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г.Саратова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Борисова Н.П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472" y="357166"/>
          <a:ext cx="771530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481328"/>
            <a:ext cx="378621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Задание: </a:t>
            </a:r>
          </a:p>
          <a:p>
            <a:pPr algn="ctr">
              <a:buNone/>
            </a:pPr>
            <a:r>
              <a:rPr lang="ru-RU" dirty="0" smtClean="0"/>
              <a:t>  в каждой строчке удалите формулу вещества,</a:t>
            </a:r>
          </a:p>
          <a:p>
            <a:pPr algn="ctr">
              <a:buNone/>
            </a:pPr>
            <a:r>
              <a:rPr lang="ru-RU" dirty="0" smtClean="0"/>
              <a:t>которое принадлежит к другому классу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Игра «Третий лишний»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2000" dirty="0" smtClean="0"/>
              <a:t>2   ,     </a:t>
            </a:r>
            <a:r>
              <a:rPr lang="en-US" sz="3200" dirty="0" err="1" smtClean="0"/>
              <a:t>CaO</a:t>
            </a:r>
            <a:r>
              <a:rPr lang="en-US" sz="3200" dirty="0" smtClean="0"/>
              <a:t>  , H</a:t>
            </a:r>
            <a:r>
              <a:rPr lang="en-US" sz="2000" dirty="0" smtClean="0"/>
              <a:t>2</a:t>
            </a:r>
            <a:r>
              <a:rPr lang="en-US" sz="3200" dirty="0" smtClean="0"/>
              <a:t>S   </a:t>
            </a:r>
            <a:r>
              <a:rPr lang="en-US" sz="2000" dirty="0" smtClean="0"/>
              <a:t>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2000" dirty="0" smtClean="0"/>
              <a:t>2</a:t>
            </a:r>
            <a:r>
              <a:rPr lang="en-US" sz="3200" dirty="0" smtClean="0"/>
              <a:t> ,   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07181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2</a:t>
            </a:r>
            <a:r>
              <a:rPr lang="en-US" sz="3200" dirty="0" smtClean="0"/>
              <a:t>SO</a:t>
            </a:r>
            <a:r>
              <a:rPr lang="en-US" sz="2000" dirty="0" smtClean="0"/>
              <a:t>4</a:t>
            </a:r>
            <a:r>
              <a:rPr lang="en-US" sz="3200" dirty="0" smtClean="0"/>
              <a:t> ,  </a:t>
            </a:r>
            <a:r>
              <a:rPr lang="en-US" sz="3200" dirty="0" err="1" smtClean="0"/>
              <a:t>NaO</a:t>
            </a:r>
            <a:r>
              <a:rPr lang="en-US" sz="3200" dirty="0" smtClean="0"/>
              <a:t>, </a:t>
            </a:r>
            <a:r>
              <a:rPr lang="en-US" sz="3200" dirty="0" err="1" smtClean="0"/>
              <a:t>HCl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2928934"/>
            <a:ext cx="2573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2</a:t>
            </a:r>
            <a:r>
              <a:rPr lang="en-US" sz="3200" dirty="0" smtClean="0"/>
              <a:t>SO</a:t>
            </a:r>
            <a:r>
              <a:rPr lang="en-US" sz="2000" dirty="0" smtClean="0"/>
              <a:t>4</a:t>
            </a:r>
            <a:r>
              <a:rPr lang="en-US" sz="3200" dirty="0" smtClean="0"/>
              <a:t>,  </a:t>
            </a:r>
            <a:r>
              <a:rPr lang="en-US" sz="3200" dirty="0" err="1" smtClean="0"/>
              <a:t>HCl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071942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2000" dirty="0" smtClean="0"/>
              <a:t>2</a:t>
            </a:r>
            <a:r>
              <a:rPr lang="en-US" sz="3200" dirty="0" smtClean="0"/>
              <a:t>O</a:t>
            </a:r>
            <a:r>
              <a:rPr lang="en-US" sz="2000" dirty="0" smtClean="0"/>
              <a:t>5 </a:t>
            </a:r>
            <a:r>
              <a:rPr lang="en-US" sz="3200" dirty="0" smtClean="0"/>
              <a:t>,  </a:t>
            </a:r>
            <a:r>
              <a:rPr lang="en-US" sz="3200" dirty="0" err="1" smtClean="0"/>
              <a:t>NaOH</a:t>
            </a:r>
            <a:r>
              <a:rPr lang="en-US" sz="3200" dirty="0" smtClean="0"/>
              <a:t> , SO</a:t>
            </a:r>
            <a:r>
              <a:rPr lang="en-US" sz="2000" dirty="0" smtClean="0"/>
              <a:t>3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407194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2000" dirty="0" smtClean="0"/>
              <a:t>2</a:t>
            </a:r>
            <a:r>
              <a:rPr lang="en-US" sz="3200" dirty="0" smtClean="0"/>
              <a:t>O</a:t>
            </a:r>
            <a:r>
              <a:rPr lang="en-US" sz="2000" dirty="0" smtClean="0"/>
              <a:t>5 </a:t>
            </a:r>
            <a:r>
              <a:rPr lang="en-US" sz="3200" dirty="0" smtClean="0"/>
              <a:t>, SO</a:t>
            </a:r>
            <a:r>
              <a:rPr lang="en-US" sz="2000" dirty="0" smtClean="0"/>
              <a:t>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6" grpId="0" build="allAtOnce"/>
      <p:bldP spid="6" grpId="1" build="allAtOnce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Домашнее  задание</a:t>
            </a:r>
            <a:endParaRPr lang="ru-RU" dirty="0"/>
          </a:p>
        </p:txBody>
      </p:sp>
      <p:pic>
        <p:nvPicPr>
          <p:cNvPr id="4" name="Picture 2" descr="C:\Documents and Settings\Пользователь\Рабочий стол\фото и видио химия\ф2\L001\L01p2p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5429288" cy="4525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3714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  <a:cs typeface="Courier New"/>
              </a:rPr>
              <a:t>§20,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  <a:cs typeface="Courier New"/>
            </a:endParaRPr>
          </a:p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  <a:cs typeface="Courier New"/>
              </a:rPr>
              <a:t>задание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  <a:cs typeface="Courier New"/>
              </a:rPr>
              <a:t>№1,2,3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фото и видио химия\ф2\L001\L01p2p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643050"/>
            <a:ext cx="7115196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Опыт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можно распознать кислоты , не пробуя их?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фото и видио химия\ф1\L004\L15p2p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00174"/>
            <a:ext cx="4400552" cy="3786214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4811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Изменение окраски индикаторов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385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2586046"/>
                <a:gridCol w="2743200"/>
              </a:tblGrid>
              <a:tr h="48220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индикаторы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 индикатора в среде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нейтральная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кислая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лакмус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метилоранж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фенолфталеин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357166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изменение цвета индикаторов при действии растворов кислот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357430"/>
            <a:ext cx="242889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фиолетовый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357430"/>
            <a:ext cx="25717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357562"/>
            <a:ext cx="23574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оранжевый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3357562"/>
            <a:ext cx="25003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4286256"/>
            <a:ext cx="242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286256"/>
            <a:ext cx="242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282" y="357167"/>
            <a:ext cx="8715436" cy="15001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Кислотами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называют сложные вещества , молекулы которых состоят из атомов водорода и кислотного остатка.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71462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HNO</a:t>
            </a:r>
            <a:r>
              <a:rPr lang="en-US" sz="2000" dirty="0" smtClean="0"/>
              <a:t>3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35756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2</a:t>
            </a:r>
            <a:r>
              <a:rPr lang="en-US" sz="3200" dirty="0" smtClean="0"/>
              <a:t>SO</a:t>
            </a:r>
            <a:r>
              <a:rPr lang="en-US" sz="2400" dirty="0" smtClean="0"/>
              <a:t>4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07167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HCl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4000504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2</a:t>
            </a:r>
            <a:r>
              <a:rPr lang="en-US" sz="3200" dirty="0" smtClean="0"/>
              <a:t>CO</a:t>
            </a:r>
            <a:r>
              <a:rPr lang="en-US" sz="2000" dirty="0" smtClean="0"/>
              <a:t>3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3</a:t>
            </a:r>
            <a:r>
              <a:rPr lang="en-US" sz="3200" dirty="0" smtClean="0"/>
              <a:t>PO</a:t>
            </a:r>
            <a:r>
              <a:rPr lang="en-US" sz="2000" dirty="0" smtClean="0"/>
              <a:t>4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207167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соляная кислота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264318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азотная кислота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28612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серная кислота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392906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угольная кислота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464344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фосфорная кислота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build="allAtOnce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472" y="1071546"/>
          <a:ext cx="8286808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214414" y="3929066"/>
          <a:ext cx="7472386" cy="27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Классификация кислот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500306"/>
            <a:ext cx="4714908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800" dirty="0" smtClean="0"/>
              <a:t>   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Степень окисления элементов и зарядов ионов кислот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3286116" y="4214818"/>
            <a:ext cx="5214974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143116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143116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85762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3929066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3857629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6000768"/>
            <a:ext cx="364333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15008" y="62865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Физические свойства кислот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фото и видио химия\ф2\L041\L13p4p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0270" r="14865" b="5405"/>
          <a:stretch>
            <a:fillRect/>
          </a:stretch>
        </p:blipFill>
        <p:spPr bwMode="auto">
          <a:xfrm>
            <a:off x="571472" y="1214422"/>
            <a:ext cx="2286016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фото и видио химия\ф2\L041\L17p8p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163" t="6977" r="23256" b="4651"/>
          <a:stretch>
            <a:fillRect/>
          </a:stretch>
        </p:blipFill>
        <p:spPr bwMode="auto">
          <a:xfrm>
            <a:off x="1571604" y="3500438"/>
            <a:ext cx="20717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6463" t="7317" r="19512" b="4877"/>
          <a:stretch>
            <a:fillRect/>
          </a:stretch>
        </p:blipFill>
        <p:spPr bwMode="auto">
          <a:xfrm>
            <a:off x="6429388" y="1071546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Пользователь\Рабочий стол\фото и видио химия\ф2\L041\L17p1p00.jpg"/>
          <p:cNvPicPr>
            <a:picLocks noChangeAspect="1" noChangeArrowheads="1"/>
          </p:cNvPicPr>
          <p:nvPr/>
        </p:nvPicPr>
        <p:blipFill>
          <a:blip r:embed="rId5"/>
          <a:srcRect l="42857" b="-1299"/>
          <a:stretch>
            <a:fillRect/>
          </a:stretch>
        </p:blipFill>
        <p:spPr bwMode="auto">
          <a:xfrm>
            <a:off x="5286380" y="3429000"/>
            <a:ext cx="209548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28992" y="1285860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Кислоты  кислые на вкус. По агрегатному состоянию: жидкие- соляная , серная, азотная; твердые- борная ,  лимонная, аскорбиновая.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Правила разбавления кислот!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Пользователь\Мои документы\Мои результаты сканирования\2009-12 (дек)\сканирование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084" t="4484" r="21419" b="21632"/>
          <a:stretch>
            <a:fillRect/>
          </a:stretch>
        </p:blipFill>
        <p:spPr bwMode="auto">
          <a:xfrm rot="10800000">
            <a:off x="357158" y="1643050"/>
            <a:ext cx="814923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207</Words>
  <Application>Microsoft Office PowerPoint</Application>
  <PresentationFormat>Экран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Опыт Как можно распознать кислоты , не пробуя их?</vt:lpstr>
      <vt:lpstr>Изменение окраски индикаторов</vt:lpstr>
      <vt:lpstr>Слайд 4</vt:lpstr>
      <vt:lpstr>Слайд 5</vt:lpstr>
      <vt:lpstr>Классификация кислот</vt:lpstr>
      <vt:lpstr>Степень окисления элементов и зарядов ионов кислот</vt:lpstr>
      <vt:lpstr>Физические свойства кислот</vt:lpstr>
      <vt:lpstr>Правила разбавления кислот!</vt:lpstr>
      <vt:lpstr>Слайд 10</vt:lpstr>
      <vt:lpstr>Игра «Третий лишний»</vt:lpstr>
      <vt:lpstr>Домашнее 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2009-12-13T06:59:20Z</dcterms:created>
  <dcterms:modified xsi:type="dcterms:W3CDTF">2009-12-14T08:53:51Z</dcterms:modified>
</cp:coreProperties>
</file>