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75" r:id="rId4"/>
    <p:sldId id="284" r:id="rId5"/>
    <p:sldId id="281" r:id="rId6"/>
    <p:sldId id="286" r:id="rId7"/>
    <p:sldId id="256" r:id="rId8"/>
    <p:sldId id="287" r:id="rId9"/>
    <p:sldId id="291" r:id="rId10"/>
    <p:sldId id="289" r:id="rId11"/>
    <p:sldId id="270" r:id="rId12"/>
    <p:sldId id="282" r:id="rId13"/>
    <p:sldId id="290" r:id="rId14"/>
    <p:sldId id="292" r:id="rId15"/>
    <p:sldId id="264" r:id="rId16"/>
    <p:sldId id="288" r:id="rId17"/>
    <p:sldId id="273" r:id="rId18"/>
    <p:sldId id="277" r:id="rId19"/>
    <p:sldId id="276" r:id="rId20"/>
    <p:sldId id="262" r:id="rId21"/>
    <p:sldId id="293" r:id="rId22"/>
    <p:sldId id="271" r:id="rId23"/>
    <p:sldId id="294" r:id="rId24"/>
    <p:sldId id="297" r:id="rId25"/>
    <p:sldId id="278" r:id="rId26"/>
    <p:sldId id="295" r:id="rId27"/>
    <p:sldId id="266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7870-81A0-4E17-A9E1-FF20CFAFA721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4FA7-941E-4E86-AEC6-E688B3E28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Documents and Settings\User\Мои документы\s_dnem_znanii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29190" y="5357826"/>
            <a:ext cx="4214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Учитель:Августова</a:t>
            </a:r>
            <a:r>
              <a:rPr lang="ru-RU" b="1" dirty="0" smtClean="0"/>
              <a:t> Марина Михайловна</a:t>
            </a:r>
          </a:p>
          <a:p>
            <a:r>
              <a:rPr lang="ru-RU" b="1" dirty="0" smtClean="0"/>
              <a:t>МОУ РСОШ№1</a:t>
            </a:r>
          </a:p>
          <a:p>
            <a:r>
              <a:rPr lang="ru-RU" b="1" dirty="0" smtClean="0"/>
              <a:t>имени В.С.Воронина</a:t>
            </a:r>
          </a:p>
          <a:p>
            <a:r>
              <a:rPr lang="ru-RU" b="1" dirty="0" smtClean="0"/>
              <a:t>П.Ревда, Мурманской области</a:t>
            </a:r>
          </a:p>
          <a:p>
            <a:r>
              <a:rPr lang="ru-RU" b="1" dirty="0" smtClean="0"/>
              <a:t>                      2009г.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 rot="10159219" flipV="1">
            <a:off x="410168" y="2696494"/>
            <a:ext cx="620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 сентября – День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57216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Звонок весёлый, громкий, смелый, звонкий,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Он прозвенит для каждого из вас.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Сегодня все мальчишки и девчонки</a:t>
            </a:r>
          </a:p>
          <a:p>
            <a:r>
              <a:rPr lang="ru-RU" b="1" smtClean="0">
                <a:solidFill>
                  <a:srgbClr val="7030A0"/>
                </a:solidFill>
              </a:rPr>
              <a:t>Пришли </a:t>
            </a:r>
            <a:r>
              <a:rPr lang="ru-RU" b="1" dirty="0" smtClean="0">
                <a:solidFill>
                  <a:srgbClr val="7030A0"/>
                </a:solidFill>
              </a:rPr>
              <a:t>в любимый, отдохнувший класс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G:\ПЕСНЯ И ЦВЕТЫ\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14340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Звени звонок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Пусть именно звонок тебя поздравит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 Днем Знаний,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 Первым Сентября!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 Зажжётся пусть огонь познаний,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Он счастье и удачу принесёт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Всем тем, кто верит в силу и удачу знаний!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G:\ПЕСНЯ И ЦВЕТЫ\so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00200"/>
            <a:ext cx="4143404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2" descr="C:\Documents and Settings\Admin\Рабочий стол\Новая папка\9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500063" y="1500188"/>
            <a:ext cx="53578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«Знание – это сила» - Юлий Цезарь.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  В России День Знаний по традиции отмечается 1 сентября. Официально этот праздник был учреждён Верховным Советом СССР в 1984 году. До этого времени этот день считался самым обыкновенным учебным днём.</a:t>
            </a:r>
          </a:p>
        </p:txBody>
      </p:sp>
      <p:pic>
        <p:nvPicPr>
          <p:cNvPr id="9221" name="Picture 4" descr="C:\Documents and Settings\Admin\Рабочий стол\Новая папка\1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 rot="10197650" flipV="1">
            <a:off x="128588" y="406400"/>
            <a:ext cx="5930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Потянулась детвора 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 В школу с раннего утра…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C:\Documents and Settings\Admin\Рабочий стол\Новая папка\1188754098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214813" y="357188"/>
            <a:ext cx="47863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Все дети с нынешнего дня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В школу отправляются,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Все уроки, как всегда,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</a:rPr>
              <a:t>девять начинаются</a:t>
            </a:r>
            <a:r>
              <a:rPr lang="ru-RU" sz="3600" b="1" i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C:\Documents and Settings\Admin\Рабочий стол\Новая папка\1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42844" y="981075"/>
            <a:ext cx="5072098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 вот опять зовет сентябрь за парты -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Случайных баллов и побед не жди,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 помни: школа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будет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только стартом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Дальнейшего тернистого пути.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7" descr="1sept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64333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6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18573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Математика сложна, но скажу с почтеньем: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Математика нужна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Всем без исключенья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Picture 4" descr="Изображение13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57224" y="2928934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1214422"/>
            <a:ext cx="4143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1.Назовите пять дней подряд, не пользуясь указанием чисел месяца, не называя дни недели?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2.Если в 12ч дня идет дождь, то можно ли ожидать через 36 часов солнечной погоды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3.Сколько в комнате кошек, если в каждом из 4-х углов комнаты сидит по одной кошке, а напротив каждой сидят по 3 кошки.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4.у бабушки жил внук Федор, пес Шарик, кот Васька. Сколько внуков у бабушки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28641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Разбей имена существительные с суффиксом –</a:t>
            </a:r>
            <a:r>
              <a:rPr lang="ru-RU" sz="1400" dirty="0" err="1" smtClean="0">
                <a:solidFill>
                  <a:srgbClr val="7030A0"/>
                </a:solidFill>
              </a:rPr>
              <a:t>ец</a:t>
            </a:r>
            <a:r>
              <a:rPr lang="ru-RU" sz="14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-хитрец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-хлебец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-кавказец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-гонец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 любимец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-испанец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-столбец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-борец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-красавец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-ленинградец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-канадец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на группы по значениям: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а) уменьшительно – ласкательное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б) название лица по действию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в) название лица по признаку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г) название лица по месту жительства или народности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G:\ПЕСНЯ И ЦВЕТЫ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804089">
            <a:off x="579543" y="1620998"/>
            <a:ext cx="374283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Чтение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G:\ПЕСНЯ И ЦВЕТЫ\088_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42844" y="1214422"/>
            <a:ext cx="3857652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1071546"/>
            <a:ext cx="492922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ВОПРОСЫ: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1. Кто из литературных героев 28 лет провел на необитаемом острове?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2. Кто потерпел кораблекрушение в путешествии и был взят в плен лилипутами?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3. Кто вывернул волка наизнанку, застрелил бешеную шубу, вытащил себя из болота, побывал на луне?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4. Кто помчался вдогонку за Белым кроликом, провалился в глубокий колодец, оказался в удивительной стране?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5. Кто проучил директора кукольного театра Карабаса –</a:t>
            </a:r>
            <a:r>
              <a:rPr lang="ru-RU" sz="2000" b="1" dirty="0" err="1" smtClean="0">
                <a:solidFill>
                  <a:srgbClr val="7030A0"/>
                </a:solidFill>
              </a:rPr>
              <a:t>Барабаса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Загадки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857232"/>
            <a:ext cx="4038600" cy="5857916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1. То я в клетку, то в линейку.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Написать по ним сумей-ка!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2. Листы у неё белые-белые,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Они не падают с веток.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 них я ошибки делаю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Среди полосок и клеток.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3. На ноге стоит одной,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Крутит-вертит головой,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Нам показывая страны,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Реки, горы, океаны.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4. Новый дом несу в руке,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Двери дома на замке,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 живут в доме том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Книжки, ручки и альбом.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5. Стоит дом: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Кто в него войдёт,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Тот ум приобретёт.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6. Есть большой и светлый дом,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Почемучек много в нём.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пишут они, и считают,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Читают, творят и мечтают.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7. Кулик не велик,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Да целой сотне велит: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То сядь да учись,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То встань, разойдись.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8. Ты беседуй чаще с ней —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Станешь вчетверо умней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9. Хоть не шляпа, а с полями,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Не цветок, а с корешком,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Разговаривает с нами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Терпеливым языком.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10. Не куст, а с листочками,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Не рубашка, а сшита,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Не человек, а разговаривает.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4" name="Picture 4" descr="G:\ПЕСНЯ И ЦВЕТЫ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400052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Прошедшее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Задорной песней лето отзвенело,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И золотая осень началась.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Скорей, друзья, у вас немало дел,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Вас ждет залитый солнцем школьный класс.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 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Вы побывали в лагере, в походах,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Окрепли, повзрослели, развились -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Позвольте вас поздравить с новым годом,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С учебным годом - новым шагом в жизнь!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 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Пусть каждый школьный день пройдет недаром,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Вам надо много, очень много знать,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Чтоб стать такими, как герой Гагарин,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Чтоб глубь Земли и Космос покорять!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endParaRPr lang="ru-RU" sz="7200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G:\ПЕСНЯ И ЦВЕТЫ\107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8576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БУДУЩЕЕ</a:t>
            </a:r>
            <a:endParaRPr kumimoji="0" lang="ru-RU" sz="8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16463" y="1341439"/>
            <a:ext cx="41036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Незаметно вы стали взрослыми,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Быстро школьные годы летят,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3 класса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уже стали прошлыми,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Их, увы, не вернуть назад.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Впереди будет год замечательный,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Замечательный, но непростой,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Будет он для вас испытательный,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Ведь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четвёртый класс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</a:rPr>
              <a:t>– выпускной!</a:t>
            </a:r>
          </a:p>
        </p:txBody>
      </p:sp>
      <p:pic>
        <p:nvPicPr>
          <p:cNvPr id="5" name="Picture 4" descr="otkritka-1_sentyabrya_10"/>
          <p:cNvPicPr>
            <a:picLocks noChangeAspect="1" noChangeArrowheads="1"/>
          </p:cNvPicPr>
          <p:nvPr/>
        </p:nvPicPr>
        <p:blipFill>
          <a:blip r:embed="rId3"/>
          <a:srcRect l="5956" t="7942" r="4474" b="8469"/>
          <a:stretch>
            <a:fillRect/>
          </a:stretch>
        </p:blipFill>
        <p:spPr bwMode="auto">
          <a:xfrm>
            <a:off x="214282" y="1571613"/>
            <a:ext cx="42862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7892" name="Picture 4" descr="04d5aae78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0825" y="908050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смеяться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076825" y="1268413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дружить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50825" y="4437063"/>
            <a:ext cx="4033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учиться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003800" y="5157788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весело жить!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Documents and Settings\максик346\Мои документы\1218822537_skoro_v_shkolu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85918" y="1285860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Всем! Всем! Всем!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Сразу после лета,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Хотите, вы иль нет,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Мальчишкам и девчонкам–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Всем пора учиться.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Прогоните скуку прочь,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Спрячьте под подушки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 держите круглый год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Ушки на макушке.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8579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Отгадай… почему вдруг поникла природа? Подскажу: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Поздравляю с началом учебного года!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Осени день первый, самый ранний -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Первые с дерев кружат листы…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Знают этот день все как День знаний: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Снова в школу собирайся ты.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Лета телу не хватило, что ли,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мозгам, чтоб отдохнуть сполна?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Нет: уже соскучились по школе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Даже снилась в августе она!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Пусть учеба будет светлой, звездной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 удастся больше вам узнать.</a:t>
            </a:r>
            <a:endParaRPr lang="ru-RU" dirty="0"/>
          </a:p>
        </p:txBody>
      </p:sp>
      <p:pic>
        <p:nvPicPr>
          <p:cNvPr id="4098" name="Picture 2" descr="G:\ПЕСНЯ И ЦВЕТЫ\101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571480"/>
            <a:ext cx="40386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Documents and Settings\User\Мои документы\1s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G:\ПЕСНЯ И ЦВЕТЫ\Lo-P16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G:\ПЕСНЯ И ЦВЕТЫ\181118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4214842" cy="3429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00562" y="571481"/>
            <a:ext cx="4429156" cy="242889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               Успехов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/>
            </a:r>
            <a:br>
              <a:rPr lang="ru-RU" sz="9600" b="1" dirty="0" smtClean="0">
                <a:solidFill>
                  <a:srgbClr val="C00000"/>
                </a:solidFill>
              </a:rPr>
            </a:b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4214842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вам!</a:t>
            </a:r>
            <a:endParaRPr lang="ru-RU" sz="9600" dirty="0"/>
          </a:p>
        </p:txBody>
      </p:sp>
      <p:pic>
        <p:nvPicPr>
          <p:cNvPr id="3074" name="Picture 2" descr="G:\ПЕСНЯ И ЦВЕТЫ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1434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29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Литература:</a:t>
            </a:r>
            <a:endParaRPr lang="ru-RU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358246" cy="47101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1.Волина В. Праздник числа. – М.: 3нание, 1993.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2. Волина В. Учимся, играя. – М.: Новая школа, 1994.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3. И. </a:t>
            </a:r>
            <a:r>
              <a:rPr lang="ru-RU" sz="2600" b="1" dirty="0" err="1" smtClean="0">
                <a:solidFill>
                  <a:schemeClr val="tx1"/>
                </a:solidFill>
              </a:rPr>
              <a:t>Сухин</a:t>
            </a:r>
            <a:r>
              <a:rPr lang="ru-RU" sz="2600" b="1" dirty="0" smtClean="0">
                <a:solidFill>
                  <a:schemeClr val="tx1"/>
                </a:solidFill>
              </a:rPr>
              <a:t> « Новые занимательные материалы: Начальная школа: Скороговорки, загадки, кроссворды, ребусы, головоломки»Издательство: </a:t>
            </a:r>
            <a:r>
              <a:rPr lang="ru-RU" sz="2600" b="1" dirty="0" err="1" smtClean="0">
                <a:solidFill>
                  <a:schemeClr val="tx1"/>
                </a:solidFill>
              </a:rPr>
              <a:t>Вако</a:t>
            </a:r>
            <a:r>
              <a:rPr lang="ru-RU" sz="2600" b="1" dirty="0" smtClean="0">
                <a:solidFill>
                  <a:schemeClr val="tx1"/>
                </a:solidFill>
              </a:rPr>
              <a:t>, </a:t>
            </a:r>
            <a:r>
              <a:rPr lang="ru-RU" sz="2600" b="1" dirty="0" smtClean="0">
                <a:solidFill>
                  <a:schemeClr val="tx1"/>
                </a:solidFill>
              </a:rPr>
              <a:t>2007г</a:t>
            </a:r>
            <a:r>
              <a:rPr lang="ru-RU" sz="2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4. </a:t>
            </a:r>
            <a:r>
              <a:rPr lang="ru-RU" sz="2600" b="1" dirty="0" err="1" smtClean="0">
                <a:solidFill>
                  <a:schemeClr val="tx1"/>
                </a:solidFill>
              </a:rPr>
              <a:t>Узорова</a:t>
            </a:r>
            <a:r>
              <a:rPr lang="ru-RU" sz="2600" b="1" dirty="0" smtClean="0">
                <a:solidFill>
                  <a:schemeClr val="tx1"/>
                </a:solidFill>
              </a:rPr>
              <a:t> О.В., Нефедова Е.А.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Праздники в начальной школе: Осень-зима: Сценарии спектаклей и праздничных выступлений: 1-4 классы,  Издательство АСТ,2004г</a:t>
            </a:r>
            <a:r>
              <a:rPr lang="ru-RU" sz="2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5. О.А.Ефремушкина «Школьные олимпиады для начальных классов», Ростов – на Дону «Феникс», 2007г.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-214337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Интернет-ресурсы:</a:t>
            </a:r>
            <a:endParaRPr lang="ru-RU" sz="2800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8215370" cy="664371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err="1" smtClean="0">
                <a:solidFill>
                  <a:schemeClr val="tx1"/>
                </a:solidFill>
              </a:rPr>
              <a:t>www.solnet.ee</a:t>
            </a:r>
            <a:r>
              <a:rPr lang="ru-RU" sz="1400" b="1" dirty="0" smtClean="0">
                <a:solidFill>
                  <a:schemeClr val="tx1"/>
                </a:solidFill>
              </a:rPr>
              <a:t> › Праздники –</a:t>
            </a:r>
          </a:p>
          <a:p>
            <a:pPr algn="just"/>
            <a:r>
              <a:rPr lang="ru-RU" sz="1400" b="1" dirty="0" err="1" smtClean="0">
                <a:solidFill>
                  <a:schemeClr val="tx1"/>
                </a:solidFill>
              </a:rPr>
              <a:t>my.mail.ru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err="1" smtClean="0">
                <a:solidFill>
                  <a:schemeClr val="tx1"/>
                </a:solidFill>
              </a:rPr>
              <a:t>edu-media.ru</a:t>
            </a:r>
            <a:r>
              <a:rPr lang="ru-RU" sz="1400" b="1" dirty="0" smtClean="0">
                <a:solidFill>
                  <a:schemeClr val="tx1"/>
                </a:solidFill>
              </a:rPr>
              <a:t> сова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pl41.com российский звонок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sch924.edusite.ru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http://www.burocratos.ru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http://www.cwer.ru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trostyanets.com.ua/images/news/1sent.jpg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http://www.liveinternet.ru/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best-image.ucoz.ru/photo </a:t>
            </a:r>
            <a:r>
              <a:rPr lang="ru-RU" sz="1400" b="1" dirty="0" smtClean="0">
                <a:solidFill>
                  <a:schemeClr val="tx1"/>
                </a:solidFill>
              </a:rPr>
              <a:t>бабочки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www.izosoft.ru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http://pogelanie.ru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cards.yandex.ru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s42.radikal.ru/i097/0808/88/0d17...6404.</a:t>
            </a:r>
            <a:r>
              <a:rPr lang="ru-RU" sz="1400" b="1" dirty="0" smtClean="0">
                <a:solidFill>
                  <a:schemeClr val="tx1"/>
                </a:solidFill>
              </a:rPr>
              <a:t>каникулы кончаются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pic.ipicture.ru/uploads/090901/d...</a:t>
            </a:r>
            <a:r>
              <a:rPr lang="en-US" sz="1400" b="1" dirty="0" err="1" smtClean="0">
                <a:solidFill>
                  <a:schemeClr val="tx1"/>
                </a:solidFill>
              </a:rPr>
              <a:t>XOYY.jpg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frolovablog.ru/</a:t>
            </a:r>
            <a:r>
              <a:rPr lang="en-US" sz="1400" b="1" dirty="0" err="1" smtClean="0">
                <a:solidFill>
                  <a:schemeClr val="tx1"/>
                </a:solidFill>
              </a:rPr>
              <a:t>wp</a:t>
            </a:r>
            <a:r>
              <a:rPr lang="en-US" sz="1400" b="1" dirty="0" smtClean="0">
                <a:solidFill>
                  <a:schemeClr val="tx1"/>
                </a:solidFill>
              </a:rPr>
              <a:t>-content/upload...x270.png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www.pictures-ru.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http://www.uchportal.ru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http://www.grafamania.net/2008/0.../page/7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vp-irk.ru </a:t>
            </a:r>
            <a:r>
              <a:rPr lang="ru-RU" sz="1400" b="1" dirty="0" smtClean="0">
                <a:solidFill>
                  <a:schemeClr val="tx1"/>
                </a:solidFill>
              </a:rPr>
              <a:t>праздничные шары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diary.ru </a:t>
            </a:r>
            <a:r>
              <a:rPr lang="ru-RU" sz="1400" b="1" dirty="0" err="1" smtClean="0">
                <a:solidFill>
                  <a:schemeClr val="tx1"/>
                </a:solidFill>
              </a:rPr>
              <a:t>анимац</a:t>
            </a:r>
            <a:r>
              <a:rPr lang="en-US" sz="1400" b="1" dirty="0" smtClean="0">
                <a:solidFill>
                  <a:schemeClr val="tx1"/>
                </a:solidFill>
              </a:rPr>
              <a:t>.</a:t>
            </a:r>
            <a:r>
              <a:rPr lang="ru-RU" sz="1400" b="1" dirty="0" smtClean="0">
                <a:solidFill>
                  <a:schemeClr val="tx1"/>
                </a:solidFill>
              </a:rPr>
              <a:t>цветок ромашка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foto.rambler.ru/public/</a:t>
            </a:r>
            <a:r>
              <a:rPr lang="en-US" sz="1400" b="1" dirty="0" err="1" smtClean="0">
                <a:solidFill>
                  <a:schemeClr val="tx1"/>
                </a:solidFill>
              </a:rPr>
              <a:t>dimitryku</a:t>
            </a:r>
            <a:r>
              <a:rPr lang="en-US" sz="1400" b="1" dirty="0" smtClean="0">
                <a:solidFill>
                  <a:schemeClr val="tx1"/>
                </a:solidFill>
              </a:rPr>
              <a:t>...-</a:t>
            </a:r>
            <a:r>
              <a:rPr lang="en-US" sz="1400" b="1" dirty="0" err="1" smtClean="0">
                <a:solidFill>
                  <a:schemeClr val="tx1"/>
                </a:solidFill>
              </a:rPr>
              <a:t>web.jpg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звонок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www.prazdnik.by/upload/iblock/f0...e172.jpg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http://cards.spbland.ru/img/4175.gif  хочу в школу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http://www.finecard.ru/compose.php медведь учит зверей</a:t>
            </a: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trostyanets.com.ua/images/news/1sent.jpg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О лете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ПЕСНЯ И ЦВЕТЫ\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5000660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1142984"/>
            <a:ext cx="3214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 летом попрощался, солнцу улыбнулся,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совсем другая жизнь теперь начнется-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Не грусти, учитель, я уже вернулся,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скучать без дела больше не придется.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 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опять серьезным нужно стать,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опять нелегкий груз нести: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Умножать, склонять и вычитать,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Размышлять, учиться и расти.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G:\ПЕСНЯ И ЦВЕТЫ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2" name="Picture 2" descr="C:\Documents and Settings\Admin\Рабочий стол\Новая папка\object_25_1125560040_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3" descr="C:\Documents and Settings\Admin\Рабочий стол\Новая папка\80a47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ЕСНЯ И ЦВЕТЫ\limon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card20016401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285860"/>
            <a:ext cx="5234007" cy="557214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НАСТОЯЩЕЕ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Documents and Settings\Admin\Рабочий стол\Новая папка\1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928688" y="2951163"/>
            <a:ext cx="31432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1сентября празднуют все школьники и студенты. В этот день у них начинается новый учебный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C:\Documents and Settings\Admin\Рабочий стол\Новая папка\770220992c434eccdcfd95c75c1079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43000" y="2828925"/>
            <a:ext cx="664368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Шагай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по  ступенькам  к знаниям смело!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Помни,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ученье – это серьезное     дело!</a:t>
            </a:r>
          </a:p>
        </p:txBody>
      </p:sp>
      <p:pic>
        <p:nvPicPr>
          <p:cNvPr id="6149" name="Picture 5" descr="C:\Documents and Settings\Admin\Рабочий стол\Новая папка\1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0" y="2413000"/>
            <a:ext cx="7072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Calibri" pitchFamily="34" charset="0"/>
              </a:rPr>
              <a:t>«Знание – это сила» </a:t>
            </a:r>
            <a:r>
              <a:rPr lang="en-US" sz="2800" dirty="0">
                <a:solidFill>
                  <a:schemeClr val="bg2"/>
                </a:solidFill>
                <a:latin typeface="Calibri" pitchFamily="34" charset="0"/>
              </a:rPr>
              <a:t>-</a:t>
            </a:r>
            <a:r>
              <a:rPr lang="ru-RU" sz="2800" dirty="0">
                <a:solidFill>
                  <a:schemeClr val="bg2"/>
                </a:solidFill>
                <a:latin typeface="Calibri" pitchFamily="34" charset="0"/>
              </a:rPr>
              <a:t> Юлий Цезарь.</a:t>
            </a:r>
          </a:p>
          <a:p>
            <a:r>
              <a:rPr lang="ru-RU" sz="2800" dirty="0">
                <a:solidFill>
                  <a:schemeClr val="bg2"/>
                </a:solidFill>
                <a:latin typeface="Calibri" pitchFamily="34" charset="0"/>
              </a:rPr>
              <a:t>    В России День Знаний по традиции отмечается 1 сентября. Официально этот праздник был учреждён Верховным Советом СССР в 1984 году. До этого времени этот день считался самым обыкновенным учебным днём.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Зна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Знаний</Template>
  <TotalTime>122</TotalTime>
  <Words>958</Words>
  <Application>Microsoft Office PowerPoint</Application>
  <PresentationFormat>Экран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День Знаний</vt:lpstr>
      <vt:lpstr>Слайд 1</vt:lpstr>
      <vt:lpstr>Прошедшее</vt:lpstr>
      <vt:lpstr>О лете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Звени звонок</vt:lpstr>
      <vt:lpstr>Слайд 12</vt:lpstr>
      <vt:lpstr>Слайд 13</vt:lpstr>
      <vt:lpstr>Слайд 14</vt:lpstr>
      <vt:lpstr>Слайд 15</vt:lpstr>
      <vt:lpstr>Математика</vt:lpstr>
      <vt:lpstr>Русский язык</vt:lpstr>
      <vt:lpstr>Чтение</vt:lpstr>
      <vt:lpstr>Загадки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        Успехов  </vt:lpstr>
      <vt:lpstr>Литература:</vt:lpstr>
      <vt:lpstr>Интернет-ресурсы: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2010-01-04T09:09:26Z</dcterms:created>
  <dcterms:modified xsi:type="dcterms:W3CDTF">2010-01-04T15:32:51Z</dcterms:modified>
</cp:coreProperties>
</file>