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99" autoAdjust="0"/>
    <p:restoredTop sz="86408" autoAdjust="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8ADB6-42A7-41B0-B3EB-3F9BA4D3F3D6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30736-477D-44CD-A230-866B40F75C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30736-477D-44CD-A230-866B40F75C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30736-477D-44CD-A230-866B40F75C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03CE-83D9-4DFB-829D-BA693006FEF2}" type="datetimeFigureOut">
              <a:rPr lang="ru-RU" smtClean="0"/>
              <a:pPr/>
              <a:t>11.10.2009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AA27-BA23-41B3-86E9-16F44E5B8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канирование000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57686" y="714356"/>
            <a:ext cx="4786314" cy="5505585"/>
          </a:xfrm>
          <a:prstGeom prst="rect">
            <a:avLst/>
          </a:prstGeom>
        </p:spPr>
      </p:pic>
      <p:sp>
        <p:nvSpPr>
          <p:cNvPr id="1027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57158" y="1071546"/>
            <a:ext cx="4286280" cy="3571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     ДОРОГА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БЕЗ  ОПАСНОСТИ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E:\data\articles\50\5002\500276\img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79296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канирование000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7929618" cy="62865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8001056" cy="62865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71472" y="285728"/>
            <a:ext cx="8001056" cy="614366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928794" y="571480"/>
            <a:ext cx="4929222" cy="55721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8794" y="-142900"/>
            <a:ext cx="5429288" cy="65008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4480" y="428604"/>
            <a:ext cx="5857916" cy="60007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538" y="500042"/>
            <a:ext cx="7000924" cy="57864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6</Words>
  <Application>Microsoft Office PowerPoint</Application>
  <PresentationFormat>Экран (4:3)</PresentationFormat>
  <Paragraphs>4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8</cp:revision>
  <dcterms:created xsi:type="dcterms:W3CDTF">2009-04-21T19:50:01Z</dcterms:created>
  <dcterms:modified xsi:type="dcterms:W3CDTF">2009-10-11T18:35:29Z</dcterms:modified>
</cp:coreProperties>
</file>