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8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67" d="100"/>
          <a:sy n="67" d="100"/>
        </p:scale>
        <p:origin x="-4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1152-12AF-477D-87AF-C53692B88360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0A177-33BE-4955-8471-71029ECF4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0A177-33BE-4955-8471-71029ECF40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F8392FF-E6F8-485E-BC0D-209152290C6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EB59DBD-5024-4E0E-B5F2-37987B31FB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 Евгеньевна\Desktop\блокада ленинграда\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7166"/>
            <a:ext cx="4124346" cy="6186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Жила, была…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Users\Аурика\Documents\Ленинград\AR7AGXACAHPERCYCAMU28U5CAYVU450CALRLR3BCA2S286OCA227B8KCAXYFXFDCAYUGADECARYEU0UCAAU8YZ2CAJZ8PCYCAJ67WLCCAYC0D09CAXG1IEZCAO1I654CAZ6H9QLCA79DCOWCAZK9UG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4000528" cy="2973365"/>
          </a:xfrm>
          <a:prstGeom prst="rect">
            <a:avLst/>
          </a:prstGeom>
          <a:noFill/>
        </p:spPr>
      </p:pic>
      <p:pic>
        <p:nvPicPr>
          <p:cNvPr id="9" name="Picture 6" descr="C:\Users\Аурика\Documents\Ленинград\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85860"/>
            <a:ext cx="3072569" cy="200026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 flipV="1">
            <a:off x="4649788" y="6115527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 flipV="1">
            <a:off x="457200" y="6115527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2" name="Picture 2" descr="C:\Users\Аурика\Documents\Ленинград\1178548977_cf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66"/>
            <a:ext cx="4162425" cy="2857500"/>
          </a:xfrm>
          <a:prstGeom prst="rect">
            <a:avLst/>
          </a:prstGeom>
          <a:noFill/>
        </p:spPr>
      </p:pic>
      <p:pic>
        <p:nvPicPr>
          <p:cNvPr id="13" name="Picture 4" descr="C:\Users\Аурика\Documents\Ленинград\AL14ZHXCAT9M46NCAXYOIJTCALUIJ7HCAZINZHGCAU4J3SXCAAVHUZPCAHJC0AMCA3HO9Z9CAFNRD2XCA0VI0BJCAODYTSACA8AOEOQCAL2C4SHCA3B5KPWCA60CJRPCA2HS1SCCA0SJZ3ACA5AP9ZR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786446" y="3643314"/>
            <a:ext cx="1744666" cy="2474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8229600" cy="1416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</a:t>
            </a:r>
            <a:br>
              <a:rPr lang="ru-RU" dirty="0" smtClean="0"/>
            </a:br>
            <a:r>
              <a:rPr lang="ru-RU" dirty="0" smtClean="0"/>
              <a:t>                            Я ГОВОРЮ </a:t>
            </a:r>
            <a:br>
              <a:rPr lang="ru-RU" dirty="0" smtClean="0"/>
            </a:br>
            <a:r>
              <a:rPr lang="ru-RU" dirty="0" smtClean="0"/>
              <a:t>                               С ТОБОЙ</a:t>
            </a:r>
            <a:br>
              <a:rPr lang="ru-RU" dirty="0" smtClean="0"/>
            </a:br>
            <a:r>
              <a:rPr lang="ru-RU" dirty="0" smtClean="0"/>
              <a:t>                                  ИЗ  ЛЕНИНГРАДА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648200" y="2115873"/>
            <a:ext cx="404018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урика\Documents\Ленинград\olga_berggolc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928934"/>
            <a:ext cx="1857388" cy="2605503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6069808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G:\Ленинград\foto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62" y="571480"/>
            <a:ext cx="2914650" cy="1952625"/>
          </a:xfrm>
          <a:prstGeom prst="rect">
            <a:avLst/>
          </a:prstGeom>
          <a:noFill/>
        </p:spPr>
      </p:pic>
      <p:pic>
        <p:nvPicPr>
          <p:cNvPr id="5" name="Picture 2" descr="D:\Ленинград\writer_rus38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2643182"/>
            <a:ext cx="1414470" cy="2007106"/>
          </a:xfrm>
          <a:prstGeom prst="rect">
            <a:avLst/>
          </a:prstGeom>
          <a:noFill/>
        </p:spPr>
      </p:pic>
      <p:pic>
        <p:nvPicPr>
          <p:cNvPr id="1027" name="Picture 3" descr="D:\Ленинград\writer_rus12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071942"/>
            <a:ext cx="1428750" cy="2286000"/>
          </a:xfrm>
          <a:prstGeom prst="rect">
            <a:avLst/>
          </a:prstGeom>
          <a:noFill/>
        </p:spPr>
      </p:pic>
      <p:pic>
        <p:nvPicPr>
          <p:cNvPr id="1028" name="Picture 4" descr="D:\Ленинград\writer_rus471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2643182"/>
            <a:ext cx="1490663" cy="2010894"/>
          </a:xfrm>
          <a:prstGeom prst="rect">
            <a:avLst/>
          </a:prstGeom>
          <a:noFill/>
        </p:spPr>
      </p:pic>
      <p:pic>
        <p:nvPicPr>
          <p:cNvPr id="12" name="Picture 5" descr="C:\Users\Аурика\Documents\Ленинград\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5000636"/>
            <a:ext cx="1766455" cy="1325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C:\Users\Аурика\Documents\Ленинград\A253A0PCALYMABMCAEHJMVUCAAZTWV4CAE9GDWVCA1LMKWWCAVRP1DICAZ0ECWNCAC7T6HXCA5V0133CAP6XAWTCA298IGPCARB3IW9CA0TN8DOCA76E8H6CATRF82UCAMY3WAPCA3CZUJRCABAE5AJ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28596" y="1500174"/>
            <a:ext cx="2844876" cy="2143140"/>
          </a:xfrm>
          <a:prstGeom prst="rect">
            <a:avLst/>
          </a:prstGeom>
          <a:noFill/>
        </p:spPr>
      </p:pic>
      <p:pic>
        <p:nvPicPr>
          <p:cNvPr id="12292" name="Picture 4" descr="C:\Users\Аурика\Documents\Ленинград\AM3CLMKCA8G0V9MCA354S7VCACZCXZGCAM6C34VCAHYSGDCCA0MF8OJCAKQQH03CA3JTW22CAM1N55ZCANDL91ZCAEU6JSXCAC1Y81KCAGOY9SXCA499X7ICAGA4D0XCADIJZAKCAURCCJICAHQ03O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3643306" y="1571612"/>
            <a:ext cx="2966315" cy="221457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Нельзя сердцу прекращать помнить, иначе пресечется наш род человеческий.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3" name="Picture 5" descr="C:\Users\Аурика\Documents\Ленинград\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2859230" cy="2143140"/>
          </a:xfrm>
          <a:prstGeom prst="rect">
            <a:avLst/>
          </a:prstGeom>
          <a:noFill/>
        </p:spPr>
      </p:pic>
      <p:pic>
        <p:nvPicPr>
          <p:cNvPr id="12294" name="Picture 6" descr="C:\Users\Аурика\Documents\Ленинград\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3643314"/>
            <a:ext cx="3293398" cy="2468571"/>
          </a:xfrm>
          <a:prstGeom prst="rect">
            <a:avLst/>
          </a:prstGeom>
          <a:noFill/>
        </p:spPr>
      </p:pic>
      <p:pic>
        <p:nvPicPr>
          <p:cNvPr id="10" name="Picture 3" descr="C:\Users\Аурика\Documents\Ленинград\48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86116" y="4786322"/>
            <a:ext cx="2148843" cy="1611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Aharoni" pitchFamily="2" charset="-79"/>
              </a:rPr>
              <a:t>План «Барбаросса»</a:t>
            </a:r>
            <a:endParaRPr lang="ru-RU" dirty="0">
              <a:cs typeface="Aharoni" pitchFamily="2" charset="-79"/>
            </a:endParaRPr>
          </a:p>
        </p:txBody>
      </p:sp>
      <p:pic>
        <p:nvPicPr>
          <p:cNvPr id="1026" name="Picture 2" descr="C:\Users\Аурика\Documents\Ленинград\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642910" y="1428736"/>
            <a:ext cx="3571900" cy="2428892"/>
          </a:xfrm>
          <a:prstGeom prst="rect">
            <a:avLst/>
          </a:prstGeom>
          <a:noFill/>
        </p:spPr>
      </p:pic>
      <p:pic>
        <p:nvPicPr>
          <p:cNvPr id="1027" name="Picture 3" descr="C:\Users\Аурика\Documents\Ленинград\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5429256" y="440921"/>
            <a:ext cx="3162580" cy="2421009"/>
          </a:xfrm>
          <a:prstGeom prst="rect">
            <a:avLst/>
          </a:prstGeom>
          <a:noFill/>
        </p:spPr>
      </p:pic>
      <p:pic>
        <p:nvPicPr>
          <p:cNvPr id="9" name="Picture 5" descr="C:\Users\Аурика\Documents\Ленинград\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4071942"/>
            <a:ext cx="3227007" cy="2495552"/>
          </a:xfrm>
          <a:prstGeom prst="rect">
            <a:avLst/>
          </a:prstGeom>
          <a:noFill/>
        </p:spPr>
      </p:pic>
      <p:pic>
        <p:nvPicPr>
          <p:cNvPr id="1028" name="Picture 4" descr="C:\Users\Аурика\Documents\Ленинград\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286124"/>
            <a:ext cx="3289312" cy="297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женщины с бойцами </a:t>
            </a:r>
            <a:br>
              <a:rPr lang="ru-RU" dirty="0" smtClean="0"/>
            </a:br>
            <a:r>
              <a:rPr lang="ru-RU" dirty="0" smtClean="0"/>
              <a:t>встанут рядом…</a:t>
            </a:r>
            <a:endParaRPr lang="ru-RU" dirty="0"/>
          </a:p>
        </p:txBody>
      </p:sp>
      <p:pic>
        <p:nvPicPr>
          <p:cNvPr id="2050" name="Picture 2" descr="C:\Users\Аурика\Documents\Ленинград\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428736"/>
            <a:ext cx="3214710" cy="2110993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4" name="Picture 6" descr="C:\Users\Аурика\Documents\Ленинград\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143248"/>
            <a:ext cx="2857500" cy="3390900"/>
          </a:xfrm>
          <a:prstGeom prst="rect">
            <a:avLst/>
          </a:prstGeom>
          <a:noFill/>
        </p:spPr>
      </p:pic>
      <p:pic>
        <p:nvPicPr>
          <p:cNvPr id="2055" name="Picture 7" descr="C:\Users\Аурика\Documents\Ленинград\1178548993_cf_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143248"/>
            <a:ext cx="2453134" cy="3467096"/>
          </a:xfrm>
          <a:prstGeom prst="rect">
            <a:avLst/>
          </a:prstGeom>
          <a:noFill/>
        </p:spPr>
      </p:pic>
      <p:pic>
        <p:nvPicPr>
          <p:cNvPr id="7" name="Picture 8" descr="C:\Users\Аурика\Documents\Ленинград\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28604"/>
            <a:ext cx="2843568" cy="2426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2" name="Picture 6" descr="C:\Users\Аурика\Documents\Ленинград\1178548989_cf_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214810" y="3429000"/>
            <a:ext cx="4038600" cy="28270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урика\Documents\Ленинград\1178549008_cf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00042"/>
            <a:ext cx="4267200" cy="2619375"/>
          </a:xfrm>
          <a:prstGeom prst="rect">
            <a:avLst/>
          </a:prstGeom>
          <a:noFill/>
        </p:spPr>
      </p:pic>
      <p:pic>
        <p:nvPicPr>
          <p:cNvPr id="4103" name="Picture 7" descr="C:\Users\Аурика\Documents\Ленинград\1178548999_cf_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500174"/>
            <a:ext cx="2857500" cy="398145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Аурика\Documents\Ленинград\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857884" y="2709857"/>
            <a:ext cx="2525206" cy="3703636"/>
          </a:xfrm>
          <a:prstGeom prst="rect">
            <a:avLst/>
          </a:prstGeom>
          <a:noFill/>
        </p:spPr>
      </p:pic>
      <p:pic>
        <p:nvPicPr>
          <p:cNvPr id="3077" name="Picture 5" descr="C:\Users\Аурика\Documents\Ленинград\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1571604" y="3857628"/>
            <a:ext cx="3554971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для фронта, </a:t>
            </a:r>
            <a:br>
              <a:rPr lang="ru-RU" dirty="0" smtClean="0"/>
            </a:br>
            <a:r>
              <a:rPr lang="ru-RU" dirty="0" smtClean="0"/>
              <a:t>все для победы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урика\Documents\Ленинград\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85728"/>
            <a:ext cx="3550621" cy="2286016"/>
          </a:xfrm>
          <a:prstGeom prst="rect">
            <a:avLst/>
          </a:prstGeom>
          <a:noFill/>
        </p:spPr>
      </p:pic>
      <p:pic>
        <p:nvPicPr>
          <p:cNvPr id="3075" name="Picture 3" descr="C:\Users\Аурика\Documents\Ленинград\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1571612"/>
            <a:ext cx="2809696" cy="1815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урика\Documents\Ленинград\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3609499" cy="2286016"/>
          </a:xfrm>
          <a:prstGeom prst="rect">
            <a:avLst/>
          </a:prstGeom>
          <a:noFill/>
        </p:spPr>
      </p:pic>
      <p:pic>
        <p:nvPicPr>
          <p:cNvPr id="10" name="Picture 5" descr="C:\Users\Аурика\Documents\Ленинград\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28"/>
            <a:ext cx="3227063" cy="2280458"/>
          </a:xfrm>
          <a:prstGeom prst="rect">
            <a:avLst/>
          </a:prstGeom>
          <a:noFill/>
        </p:spPr>
      </p:pic>
      <p:pic>
        <p:nvPicPr>
          <p:cNvPr id="12" name="Picture 7" descr="C:\Users\Аурика\Documents\Ленинград\4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786058"/>
            <a:ext cx="2857500" cy="377190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57200" y="6069808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9" name="Picture 2" descr="C:\Users\Аурика\Documents\Ленинград\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642918"/>
            <a:ext cx="2766735" cy="2314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9" name="Picture 5" descr="C:\Users\Аурика\Documents\Ленинград\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929190" y="500042"/>
            <a:ext cx="2950138" cy="2126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8229600" cy="1143000"/>
          </a:xfrm>
        </p:spPr>
        <p:txBody>
          <a:bodyPr/>
          <a:lstStyle/>
          <a:p>
            <a:r>
              <a:rPr lang="ru-RU" dirty="0" smtClean="0"/>
              <a:t>Дорога жизни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57200" y="6069808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Picture 5" descr="C:\Users\Аурика\Documents\Ленинград\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14422"/>
            <a:ext cx="2612258" cy="2702336"/>
          </a:xfrm>
          <a:prstGeom prst="rect">
            <a:avLst/>
          </a:prstGeom>
          <a:noFill/>
        </p:spPr>
      </p:pic>
      <p:pic>
        <p:nvPicPr>
          <p:cNvPr id="11" name="Picture 6" descr="C:\Users\Аурика\Documents\Ленинград\AR0XTOPCA44KJTOCAARCZ6ICARG93VMCAIUHF2DCAGA9WZKCATYXUL9CAPQAKKCCA99Q5URCAF22MMKCA1XPDA4CA6VTLA8CABT6YJGCALP5SQQCAVTXXXQCA82DLU3CAURFAX1CAM3959TCALDA2V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3071810"/>
            <a:ext cx="3135865" cy="2351899"/>
          </a:xfrm>
          <a:prstGeom prst="rect">
            <a:avLst/>
          </a:prstGeom>
          <a:noFill/>
        </p:spPr>
      </p:pic>
      <p:pic>
        <p:nvPicPr>
          <p:cNvPr id="12" name="Picture 4" descr="C:\Users\Аурика\Documents\Ленинград\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4214818"/>
            <a:ext cx="30198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Аурика\Documents\Ленинград\2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142984"/>
            <a:ext cx="1843094" cy="23161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125 граммов</a:t>
            </a:r>
            <a:r>
              <a:rPr lang="ru-RU" sz="4400" dirty="0" smtClean="0"/>
              <a:t>…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>
          <a:xfrm>
            <a:off x="4648200" y="2071677"/>
            <a:ext cx="4040188" cy="899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3" name="Picture 5" descr="C:\Users\Аурика\Documents\Ленинград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3116"/>
            <a:ext cx="4929222" cy="3586009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Picture 3" descr="C:\Users\Аурика\Documents\Ленинград\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071942"/>
            <a:ext cx="2994201" cy="2214578"/>
          </a:xfrm>
          <a:prstGeom prst="rect">
            <a:avLst/>
          </a:prstGeom>
          <a:noFill/>
        </p:spPr>
      </p:pic>
      <p:pic>
        <p:nvPicPr>
          <p:cNvPr id="14" name="Picture 3" descr="C:\Users\Аурика\Documents\Ленинград\ANDFQZSCA7TIFTBCASWAY12CABJHGA0CA635HMGCA7MYL0PCALUSQJVCAW4ZCA3CAHGOU0CCAHYJ18RCAODAAB0CAM96EOQCA45TBH2CA1JFMEBCA4M8RETCABYWE98CA913VYBCAR8UPDACA7CFF4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14290"/>
            <a:ext cx="1546228" cy="2459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Аурика\Documents\Ленинград\1178548982_cf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4040188" cy="2731167"/>
          </a:xfrm>
          <a:prstGeom prst="rect">
            <a:avLst/>
          </a:prstGeom>
          <a:noFill/>
        </p:spPr>
      </p:pic>
      <p:pic>
        <p:nvPicPr>
          <p:cNvPr id="8196" name="Picture 4" descr="C:\Users\Аурика\Documents\Ленинград\AM0MUBOCA40EGLUCA629T2KCAL6RFZZCAV9HE8GCA8PX9YRCAV8H74GCA2XWGWZCAQUV77LCA0CQAXCCA7F7E54CA1X01H7CA9P3MP5CAAV6IGNCA4NCVGRCAY4A399CA61X3K1CARINLDKCAMSGNKD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714752"/>
            <a:ext cx="2896134" cy="21431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Город, который </a:t>
            </a:r>
            <a:br>
              <a:rPr lang="ru-RU" dirty="0" smtClean="0"/>
            </a:br>
            <a:r>
              <a:rPr lang="ru-RU" dirty="0" smtClean="0"/>
              <a:t>покинули птицы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5" descr="C:\Users\Аурика\Documents\Ленинград\1178548968_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643050"/>
            <a:ext cx="2500330" cy="3500462"/>
          </a:xfrm>
          <a:prstGeom prst="rect">
            <a:avLst/>
          </a:prstGeom>
          <a:noFill/>
        </p:spPr>
      </p:pic>
      <p:pic>
        <p:nvPicPr>
          <p:cNvPr id="10" name="Picture 2" descr="C:\Users\Аурика\Documents\Ленинград\1178549004_bloka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286124"/>
            <a:ext cx="2500330" cy="3289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193</TotalTime>
  <Words>48</Words>
  <Application>Microsoft Office PowerPoint</Application>
  <PresentationFormat>Экран (4:3)</PresentationFormat>
  <Paragraphs>23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План «Барбаросса»</vt:lpstr>
      <vt:lpstr>И женщины с бойцами  встанут рядом…</vt:lpstr>
      <vt:lpstr>Слайд 4</vt:lpstr>
      <vt:lpstr>Все для фронта,  все для победы</vt:lpstr>
      <vt:lpstr>Слайд 6</vt:lpstr>
      <vt:lpstr>Дорога жизни</vt:lpstr>
      <vt:lpstr>125 граммов…</vt:lpstr>
      <vt:lpstr>Город, который  покинули птицы</vt:lpstr>
      <vt:lpstr>Жила, была…</vt:lpstr>
      <vt:lpstr>                                                          Я ГОВОРЮ                                 С ТОБОЙ                                   ИЗ  ЛЕНИНГРАДА</vt:lpstr>
      <vt:lpstr>Нельзя сердцу прекращать помнить, иначе пресечется наш род человеческий.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Аурика</dc:creator>
  <cp:lastModifiedBy>2.29</cp:lastModifiedBy>
  <cp:revision>21</cp:revision>
  <dcterms:created xsi:type="dcterms:W3CDTF">2009-01-14T19:09:59Z</dcterms:created>
  <dcterms:modified xsi:type="dcterms:W3CDTF">2009-01-26T10:01:03Z</dcterms:modified>
</cp:coreProperties>
</file>