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203F1-8CF9-4444-8986-C1EB24420D03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AE96BA-4817-4E05-8321-4047AB1E6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00197"/>
          </a:xfrm>
        </p:spPr>
        <p:txBody>
          <a:bodyPr/>
          <a:lstStyle/>
          <a:p>
            <a:r>
              <a:rPr lang="ru-RU" sz="3600" dirty="0" smtClean="0"/>
              <a:t>Найди родственные слова к слову </a:t>
            </a:r>
            <a:r>
              <a:rPr lang="ru-RU" sz="3600" dirty="0" err="1" smtClean="0">
                <a:solidFill>
                  <a:srgbClr val="C00000"/>
                </a:solidFill>
              </a:rPr>
              <a:t>з</a:t>
            </a:r>
            <a:r>
              <a:rPr lang="en-US" sz="3600" dirty="0" smtClean="0">
                <a:solidFill>
                  <a:srgbClr val="C00000"/>
                </a:solidFill>
              </a:rPr>
              <a:t>á</a:t>
            </a:r>
            <a:r>
              <a:rPr lang="ru-RU" sz="3600" dirty="0" smtClean="0">
                <a:solidFill>
                  <a:srgbClr val="C00000"/>
                </a:solidFill>
              </a:rPr>
              <a:t>пах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6400800" cy="4143404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Распахнýть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Пáхнуть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Пахáть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Запахнýть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Пахýчий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Распахáть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Пáхар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АФФИКСЫ ОСНОВЫ СЛОВА»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Проверим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Лошадь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Лошадка</a:t>
            </a:r>
          </a:p>
          <a:p>
            <a:pPr algn="ctr">
              <a:buNone/>
            </a:pPr>
            <a:r>
              <a:rPr lang="ru-RU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Лошадушка</a:t>
            </a:r>
            <a:endParaRPr lang="ru-RU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Лошадёнка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28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Найди родственные слова к слову зáпах</vt:lpstr>
      <vt:lpstr>Тема урока:</vt:lpstr>
      <vt:lpstr>Проверим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родственные слова к слову зáпах</dc:title>
  <dc:creator>1</dc:creator>
  <cp:lastModifiedBy>1</cp:lastModifiedBy>
  <cp:revision>3</cp:revision>
  <dcterms:created xsi:type="dcterms:W3CDTF">2010-01-04T12:08:38Z</dcterms:created>
  <dcterms:modified xsi:type="dcterms:W3CDTF">2010-01-11T16:14:40Z</dcterms:modified>
</cp:coreProperties>
</file>