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E129-E245-4C70-AABC-DC7DE948E0C2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39EB-0DFF-4D5E-9A1C-75D59E4BC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E129-E245-4C70-AABC-DC7DE948E0C2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39EB-0DFF-4D5E-9A1C-75D59E4BC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E129-E245-4C70-AABC-DC7DE948E0C2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39EB-0DFF-4D5E-9A1C-75D59E4BC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E129-E245-4C70-AABC-DC7DE948E0C2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39EB-0DFF-4D5E-9A1C-75D59E4BC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E129-E245-4C70-AABC-DC7DE948E0C2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39EB-0DFF-4D5E-9A1C-75D59E4BC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E129-E245-4C70-AABC-DC7DE948E0C2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39EB-0DFF-4D5E-9A1C-75D59E4BC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E129-E245-4C70-AABC-DC7DE948E0C2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39EB-0DFF-4D5E-9A1C-75D59E4BC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E129-E245-4C70-AABC-DC7DE948E0C2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39EB-0DFF-4D5E-9A1C-75D59E4BC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E129-E245-4C70-AABC-DC7DE948E0C2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39EB-0DFF-4D5E-9A1C-75D59E4BC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E129-E245-4C70-AABC-DC7DE948E0C2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39EB-0DFF-4D5E-9A1C-75D59E4BC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E129-E245-4C70-AABC-DC7DE948E0C2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39EB-0DFF-4D5E-9A1C-75D59E4BC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CE129-E245-4C70-AABC-DC7DE948E0C2}" type="datetimeFigureOut">
              <a:rPr lang="ru-RU" smtClean="0"/>
              <a:pPr/>
              <a:t>11.03.2009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439EB-0DFF-4D5E-9A1C-75D59E4BC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Л.Н.Толстой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Филипок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42852"/>
            <a:ext cx="7772400" cy="1470025"/>
          </a:xfrm>
        </p:spPr>
        <p:txBody>
          <a:bodyPr/>
          <a:lstStyle/>
          <a:p>
            <a:r>
              <a:rPr lang="ru-RU" dirty="0" smtClean="0"/>
              <a:t>Л.Н.Толстой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071546"/>
            <a:ext cx="6400800" cy="1752600"/>
          </a:xfrm>
        </p:spPr>
        <p:txBody>
          <a:bodyPr/>
          <a:lstStyle/>
          <a:p>
            <a:r>
              <a:rPr lang="ru-RU" dirty="0" err="1" smtClean="0"/>
              <a:t>Филипок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Documents and Settings\Света\Мои документы\Новая папка (2)\Документ 012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643050"/>
            <a:ext cx="378621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Света\Мои документы\Новая папка (2)\Документ 011.t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8579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Пожелание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каждого человека есть друзья детства, которые  идут с человеком по всей его жизни. Хорошо, если таким другом станет для тебя Л.Н.Толстой. Хорошо, если жизнь и книги Толстого помогут  и тебе в твоей 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украдкой</a:t>
            </a:r>
            <a:r>
              <a:rPr lang="ru-RU" dirty="0" smtClean="0"/>
              <a:t> -      скрытно, незаметно                     </a:t>
            </a:r>
            <a:r>
              <a:rPr lang="ru-RU" dirty="0" smtClean="0">
                <a:solidFill>
                  <a:srgbClr val="FF0000"/>
                </a:solidFill>
              </a:rPr>
              <a:t>слобода</a:t>
            </a:r>
            <a:r>
              <a:rPr lang="ru-RU" dirty="0" smtClean="0"/>
              <a:t>   -      большое село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немой</a:t>
            </a:r>
            <a:r>
              <a:rPr lang="ru-RU" dirty="0" smtClean="0"/>
              <a:t>  -   лишенный способности говорить   </a:t>
            </a:r>
            <a:r>
              <a:rPr lang="ru-RU" dirty="0" smtClean="0">
                <a:solidFill>
                  <a:srgbClr val="FF0000"/>
                </a:solidFill>
              </a:rPr>
              <a:t>коли</a:t>
            </a:r>
            <a:r>
              <a:rPr lang="ru-RU" dirty="0" smtClean="0"/>
              <a:t>      -     если 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полы</a:t>
            </a:r>
            <a:r>
              <a:rPr lang="ru-RU" dirty="0" smtClean="0"/>
              <a:t>  -   нижняя часть раскрывающейся одежды     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сени</a:t>
            </a:r>
            <a:r>
              <a:rPr lang="ru-RU" dirty="0" smtClean="0"/>
              <a:t> -   помещение между крыльцом дома и жилым помещением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Света\Мои документы\Новая папка (2)\Документ 013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6525"/>
            <a:ext cx="5345133" cy="6583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 err="1" smtClean="0"/>
              <a:t>Филипок</a:t>
            </a:r>
            <a:r>
              <a:rPr lang="ru-RU" dirty="0" smtClean="0"/>
              <a:t> собирается в школу.                         2. Дорога в школу.                                                   3. Страх.                                                                        4.Филипок  складывает свое имя.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106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Л.Н.Толстой</vt:lpstr>
      <vt:lpstr>Л.Н.Толстой</vt:lpstr>
      <vt:lpstr>Слайд 3</vt:lpstr>
      <vt:lpstr>Пожелание</vt:lpstr>
      <vt:lpstr>Словарная работа.</vt:lpstr>
      <vt:lpstr>Слайд 6</vt:lpstr>
      <vt:lpstr>план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Л.Н.Толстой</dc:title>
  <dc:creator>Света</dc:creator>
  <cp:lastModifiedBy>Света</cp:lastModifiedBy>
  <cp:revision>6</cp:revision>
  <dcterms:created xsi:type="dcterms:W3CDTF">2009-03-11T14:34:40Z</dcterms:created>
  <dcterms:modified xsi:type="dcterms:W3CDTF">2009-03-11T15:29:26Z</dcterms:modified>
</cp:coreProperties>
</file>