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82" r:id="rId8"/>
    <p:sldId id="261" r:id="rId9"/>
    <p:sldId id="284" r:id="rId10"/>
    <p:sldId id="262" r:id="rId11"/>
    <p:sldId id="285" r:id="rId12"/>
    <p:sldId id="263" r:id="rId13"/>
    <p:sldId id="286" r:id="rId14"/>
    <p:sldId id="287" r:id="rId15"/>
    <p:sldId id="265" r:id="rId16"/>
    <p:sldId id="288" r:id="rId17"/>
    <p:sldId id="289" r:id="rId18"/>
    <p:sldId id="267" r:id="rId19"/>
    <p:sldId id="290" r:id="rId20"/>
    <p:sldId id="291" r:id="rId21"/>
    <p:sldId id="269" r:id="rId22"/>
    <p:sldId id="292" r:id="rId23"/>
    <p:sldId id="270" r:id="rId24"/>
    <p:sldId id="293" r:id="rId25"/>
    <p:sldId id="271" r:id="rId26"/>
    <p:sldId id="272" r:id="rId27"/>
    <p:sldId id="295" r:id="rId28"/>
    <p:sldId id="273" r:id="rId29"/>
    <p:sldId id="296" r:id="rId30"/>
    <p:sldId id="274" r:id="rId31"/>
    <p:sldId id="298" r:id="rId32"/>
    <p:sldId id="275" r:id="rId33"/>
    <p:sldId id="297" r:id="rId34"/>
    <p:sldId id="276" r:id="rId35"/>
    <p:sldId id="299" r:id="rId36"/>
    <p:sldId id="277" r:id="rId37"/>
    <p:sldId id="300" r:id="rId38"/>
    <p:sldId id="278" r:id="rId39"/>
    <p:sldId id="301" r:id="rId40"/>
    <p:sldId id="279" r:id="rId41"/>
    <p:sldId id="302" r:id="rId42"/>
    <p:sldId id="280" r:id="rId43"/>
    <p:sldId id="303" r:id="rId44"/>
    <p:sldId id="304" r:id="rId45"/>
    <p:sldId id="30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33"/>
    <a:srgbClr val="F2A51A"/>
    <a:srgbClr val="008000"/>
    <a:srgbClr val="99CC00"/>
    <a:srgbClr val="CCCC00"/>
    <a:srgbClr val="B3C84C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6;&#1086;&#1082;&#1091;&#1084;&#1077;&#1085;&#1090;&#1099;\&#1087;&#1088;&#1077;&#1079;&#1077;&#1085;&#1090;&#1072;&#1094;&#1080;&#1080;\&#1080;&#1075;&#1088;&#1072;-&#1079;&#1072;&#1075;&#1072;&#1076;&#1082;&#1072;\446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6;&#1086;&#1082;&#1091;&#1084;&#1077;&#1085;&#1090;&#1099;\&#1087;&#1088;&#1077;&#1079;&#1077;&#1085;&#1090;&#1072;&#1094;&#1080;&#1080;\&#1080;&#1075;&#1088;&#1072;-&#1079;&#1072;&#1075;&#1072;&#1076;&#1082;&#1072;\430.wav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6;&#1086;&#1082;&#1091;&#1084;&#1077;&#1085;&#1090;&#1099;\&#1087;&#1088;&#1077;&#1079;&#1077;&#1085;&#1090;&#1072;&#1094;&#1080;&#1080;\&#1080;&#1075;&#1088;&#1072;-&#1079;&#1072;&#1075;&#1072;&#1076;&#1082;&#1072;\birds-song.mp3" TargetMode="Externa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флешка\анимашки\1200646348_cartoons_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65423" y="4429132"/>
            <a:ext cx="69785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По теме: «Лес»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857232"/>
            <a:ext cx="7772400" cy="214314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8000"/>
                </a:solidFill>
              </a:rPr>
              <a:t/>
            </a:r>
            <a:br>
              <a:rPr lang="ru-RU" sz="4800" dirty="0" smtClean="0">
                <a:solidFill>
                  <a:srgbClr val="008000"/>
                </a:solidFill>
              </a:rPr>
            </a:br>
            <a:r>
              <a:rPr lang="ru-RU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99CC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Презентация</a:t>
            </a:r>
            <a:br>
              <a:rPr lang="ru-RU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99CC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99CC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игра – загадка </a:t>
            </a:r>
            <a:br>
              <a:rPr lang="ru-RU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99CC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sz="4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99CC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G:\elg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8072494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Летом житель спит лесной.</a:t>
            </a:r>
            <a:b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Осень пёстрая придёт —</a:t>
            </a:r>
            <a:b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зубок он попадёт.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G:\nuts_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715303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флешка\анимашки\26.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38238"/>
            <a:ext cx="6400800" cy="4581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00174"/>
            <a:ext cx="7015154" cy="292895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Каждый год молодцу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Прибавляет по кольцу. 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3214710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Вдоль лесных дорожек</a:t>
            </a:r>
            <a:b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Много белых ножек.</a:t>
            </a:r>
            <a:b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шляпках разноцветных,</a:t>
            </a:r>
            <a:b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Издали приметных.</a:t>
            </a:r>
            <a:b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Собирай, не мешкай! Это...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3" name="Picture 2" descr="D:\документы\флешка\анимашки\p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14818"/>
            <a:ext cx="2143130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G:\4syroez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495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G:\FM00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928934"/>
            <a:ext cx="4429156" cy="361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Я в красной шапочке расту</a:t>
            </a:r>
            <a:b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Среди корней осиновых.</a:t>
            </a:r>
            <a:b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Меня узнаешь за версту.</a:t>
            </a:r>
            <a:b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Зовусь я...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" descr="G: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3286148" cy="311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G:\heckfy_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371477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3429024"/>
          </a:xfrm>
        </p:spPr>
        <p:txBody>
          <a:bodyPr>
            <a:noAutofit/>
          </a:bodyPr>
          <a:lstStyle/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Растет в траве Аленка</a:t>
            </a:r>
            <a:b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красной рубашонке.</a:t>
            </a:r>
            <a:b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Кто ни пройдет,</a:t>
            </a:r>
            <a:b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Всяк поклон отдает.</a:t>
            </a:r>
            <a:b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f_484d648f3b2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442915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zemlia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342902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:\456f6b240be428ab2533eb502dfb6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7175"/>
            <a:ext cx="85725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Я красна и кисла,</a:t>
            </a:r>
            <a:b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На болоте росла. </a:t>
            </a:r>
            <a:b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77153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>
                    <a:alpha val="54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>
                    <a:alpha val="54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>
                    <a:alpha val="54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>
                    <a:alpha val="54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 детей отгадывать загадки;</a:t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>
                    <a:alpha val="54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>
                    <a:alpha val="54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уточнить и расширить представление детей о лесе;</a:t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>
                    <a:alpha val="54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>
                    <a:alpha val="54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закреплять навыки доказательства, используя знания о растениях, животных, птицах;</a:t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>
                    <a:alpha val="54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>
                    <a:alpha val="54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навыки описательной речи.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документы\флешка\анимашки\0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68" y="4190992"/>
            <a:ext cx="2524132" cy="2667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 листом на каждой ветке</a:t>
            </a:r>
            <a:br>
              <a:rPr lang="ru-RU" sz="5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Сидят маленькие детки.</a:t>
            </a:r>
            <a:br>
              <a:rPr lang="ru-RU" sz="5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Тот, кто деток соберёт,</a:t>
            </a:r>
            <a:br>
              <a:rPr lang="ru-RU" sz="5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Руки вымажет и рот.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G:\002ps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524380" cy="492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ru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85926"/>
            <a:ext cx="4857744" cy="485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32972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Бусы красные висят,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кустов на нас глядят.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Очень любят бусы эти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Дети, пчёлы и медведи.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G:\ma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66"/>
            <a:ext cx="411957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06_01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4214842" cy="43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3643338"/>
          </a:xfrm>
        </p:spPr>
        <p:txBody>
          <a:bodyPr/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сенокос - горька,</a:t>
            </a:r>
            <a:b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в мороз - сладка,</a:t>
            </a:r>
            <a:b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за ягодка?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кал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1530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s2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324" y="3429000"/>
            <a:ext cx="501967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28802"/>
            <a:ext cx="442912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os180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7686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371477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Днем молчит,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Ночью кричит,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 лесу летает,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Прохожих пугает.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493px-Eagle.owl.arp.750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1"/>
            <a:ext cx="392909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G:\long-eared-owl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19184"/>
            <a:ext cx="4110049" cy="535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44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Алый низ и черный хвост,</a:t>
            </a:r>
            <a:b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Воробья побольше рост,</a:t>
            </a:r>
            <a:b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Толстый клюв раздался вширь –</a:t>
            </a:r>
            <a:b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До чего красив 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3" name="Picture 1" descr="G:\0_18005_c2f3857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539115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G:\snegir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28625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3429024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Как снег бела,</a:t>
            </a:r>
            <a:b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</a:b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Как сажа черна.</a:t>
            </a:r>
            <a:b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</a:b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Вертлява, как бес,</a:t>
            </a:r>
            <a:b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</a:b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Повертелась да в лес.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B_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425769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G:\45675_46.1164733981.2934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400052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43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3500462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дровосек, не плотник,</a:t>
            </a:r>
            <a:b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 первый в лесу работник.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810000" cy="505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G:\leu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4786346" cy="458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498.wav">
            <a:hlinkClick r:id="" action="ppaction://media"/>
          </p:cNvPr>
          <p:cNvPicPr>
            <a:picLocks noRot="1" noChangeAspect="1"/>
          </p:cNvPicPr>
          <p:nvPr>
            <a:wavAudioFile r:embed="rId1" name="498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3143272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Лежала под елками</a:t>
            </a:r>
            <a:b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Подушечка с иголками.</a:t>
            </a:r>
            <a:b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Лежала, лежала</a:t>
            </a:r>
            <a:b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 побежала.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05824" cy="608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300039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Хитрая плутовка, 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Рыжая головка. 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Хвост пушистый — краса! 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А зовут ее...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b6e9c63455b9a2ff328bf0915954f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21497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G:\main_2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86124"/>
            <a:ext cx="4638677" cy="332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335758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Пришли мужички без топоров,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Срубили избу без углов.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Здравствуйте, ребята!</a:t>
            </a:r>
            <a:br>
              <a:rPr lang="ru-RU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 старичок – лесовичок!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285992"/>
            <a:ext cx="4857784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Словно сказочной книги страница,</a:t>
            </a: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 открылся, листвою звеня.</a:t>
            </a: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Понимаю и зверя и птицу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они понимают меня.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25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" y="1928802"/>
            <a:ext cx="3357558" cy="4286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 ВАСИЛЬЕВА\Desktop\muravej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21523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Серый маленький Денис</a:t>
            </a:r>
            <a:b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 веревочке повис.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А ВАСИЛЬЕВА\Desktop\848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4667257" cy="3971931"/>
          </a:xfrm>
          <a:prstGeom prst="rect">
            <a:avLst/>
          </a:prstGeom>
          <a:noFill/>
        </p:spPr>
      </p:pic>
      <p:pic>
        <p:nvPicPr>
          <p:cNvPr id="2051" name="Picture 3" descr="C:\Users\СВЕТА ВАСИЛЬЕВА\Desktop\882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8153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32147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Богатырь стоит богат,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Угощает всех ребят: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Ваню — земляникой,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Таню — костяникой,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Машеньку — орешком,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Петю — сыроежкой,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Катеньку — малинкой,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Васю — хворостинкой.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флешка\презентации\времена года\осень\осень-картинки\artlib_gallery-79087-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rds-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6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Молодцы, ребята!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4643446"/>
            <a:ext cx="8229600" cy="15430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   Презентация подготовлена Васильевой Светланой Николаевной (педагог высшей квалификационной категории).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00100" y="2143116"/>
            <a:ext cx="7072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Высоконько стоит,</a:t>
            </a:r>
            <a:endParaRPr kumimoji="0" lang="ru-RU" sz="4800" b="1" i="1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Далеконько</a:t>
            </a:r>
            <a:r>
              <a:rPr kumimoji="0" lang="ru-RU" sz="4800" b="1" i="1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глядит,</a:t>
            </a:r>
            <a:endParaRPr kumimoji="0" lang="ru-RU" sz="4800" b="1" i="1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Станет старушкой —</a:t>
            </a:r>
            <a:endParaRPr kumimoji="0" lang="ru-RU" sz="4800" b="1" i="1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избушкой. </a:t>
            </a:r>
            <a:endParaRPr kumimoji="0" lang="ru-RU" sz="4800" b="1" i="1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\флешка\анимашки\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000132" cy="15144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G:\sos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572000" cy="6357958"/>
          </a:xfrm>
          <a:prstGeom prst="rect">
            <a:avLst/>
          </a:prstGeom>
          <a:noFill/>
        </p:spPr>
      </p:pic>
      <p:pic>
        <p:nvPicPr>
          <p:cNvPr id="11266" name="Picture 2" descr="G:\sosna_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81556" y="0"/>
            <a:ext cx="4262444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71472" y="714356"/>
            <a:ext cx="67865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 красавица</a:t>
            </a:r>
            <a:endParaRPr kumimoji="0" lang="ru-RU" sz="5400" b="1" i="0" u="none" strike="noStrike" normalizeH="0" baseline="0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Стоит на поляне,</a:t>
            </a:r>
            <a:endParaRPr kumimoji="0" lang="ru-RU" sz="5400" b="1" i="0" u="none" strike="noStrike" normalizeH="0" baseline="0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зелёной кофточке,</a:t>
            </a:r>
            <a:endParaRPr kumimoji="0" lang="ru-RU" sz="5400" b="1" i="0" u="none" strike="noStrike" normalizeH="0" baseline="0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белом сарафане. </a:t>
            </a:r>
            <a:endParaRPr kumimoji="0" lang="ru-RU" sz="5400" b="1" i="0" u="none" strike="noStrike" normalizeH="0" baseline="0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документы\флешка\анимашки\097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86256"/>
            <a:ext cx="2481269" cy="22383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1" name="Picture 1" descr="G:\berezki_na_gore_ljub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"/>
            <a:ext cx="9004300" cy="674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000924" cy="2928958"/>
          </a:xfrm>
        </p:spPr>
        <p:txBody>
          <a:bodyPr/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Зимой и летом</a:t>
            </a:r>
            <a:b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Одним цветом.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9" name="Picture 3" descr="D:\документы\флешка\анимашки\еее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278608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151</Words>
  <PresentationFormat>Экран (4:3)</PresentationFormat>
  <Paragraphs>37</Paragraphs>
  <Slides>45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Презентация игра – загадка  </vt:lpstr>
      <vt:lpstr>Слайд 2</vt:lpstr>
      <vt:lpstr>Слайд 3</vt:lpstr>
      <vt:lpstr>Здравствуйте, ребята! Я старичок – лесовичок!</vt:lpstr>
      <vt:lpstr>Слайд 5</vt:lpstr>
      <vt:lpstr>Слайд 6</vt:lpstr>
      <vt:lpstr>Слайд 7</vt:lpstr>
      <vt:lpstr>Слайд 8</vt:lpstr>
      <vt:lpstr>Зимой и летом Одним цветом.  </vt:lpstr>
      <vt:lpstr>Слайд 10</vt:lpstr>
      <vt:lpstr>Летом житель спит лесной. Осень пёстрая придёт — На зубок он попадёт. </vt:lpstr>
      <vt:lpstr>Слайд 12</vt:lpstr>
      <vt:lpstr>Каждый год молодцу Прибавляет по кольцу.  </vt:lpstr>
      <vt:lpstr>  Вдоль лесных дорожек Много белых ножек. В шляпках разноцветных, Издали приметных. Собирай, не мешкай! Это... </vt:lpstr>
      <vt:lpstr>Слайд 15</vt:lpstr>
      <vt:lpstr>Я в красной шапочке расту Среди корней осиновых. Меня узнаешь за версту. Зовусь я... </vt:lpstr>
      <vt:lpstr>Растет в траве Аленка В красной рубашонке. Кто ни пройдет, Всяк поклон отдает. </vt:lpstr>
      <vt:lpstr>Слайд 18</vt:lpstr>
      <vt:lpstr>Я красна и кисла, На болоте росла.  </vt:lpstr>
      <vt:lpstr>Под листом на каждой ветке Сидят маленькие детки. Тот, кто деток соберёт, Руки вымажет и рот.  </vt:lpstr>
      <vt:lpstr>Слайд 21</vt:lpstr>
      <vt:lpstr>Бусы красные висят, Из кустов на нас глядят. Очень любят бусы эти Дети, пчёлы и медведи.  </vt:lpstr>
      <vt:lpstr>Слайд 23</vt:lpstr>
      <vt:lpstr>В сенокос - горька, А в мороз - сладка, Что за ягодка? </vt:lpstr>
      <vt:lpstr>Слайд 25</vt:lpstr>
      <vt:lpstr>Слайд 26</vt:lpstr>
      <vt:lpstr>Днем молчит, Ночью кричит, По лесу летает, Прохожих пугает. </vt:lpstr>
      <vt:lpstr>Слайд 28</vt:lpstr>
      <vt:lpstr>Алый низ и черный хвост, Воробья побольше рост, Толстый клюв раздался вширь – До чего красив ... </vt:lpstr>
      <vt:lpstr>Слайд 30</vt:lpstr>
      <vt:lpstr>Как снег бела, Как сажа черна. Вертлява, как бес, Повертелась да в лес.  </vt:lpstr>
      <vt:lpstr>Слайд 32</vt:lpstr>
      <vt:lpstr>Не дровосек, не плотник, А первый в лесу работник.  </vt:lpstr>
      <vt:lpstr>Слайд 34</vt:lpstr>
      <vt:lpstr>Лежала под елками Подушечка с иголками. Лежала, лежала Да побежала.  </vt:lpstr>
      <vt:lpstr>Слайд 36</vt:lpstr>
      <vt:lpstr>Хитрая плутовка,  Рыжая головка.  Хвост пушистый — краса!  А зовут ее...  </vt:lpstr>
      <vt:lpstr>Слайд 38</vt:lpstr>
      <vt:lpstr>Пришли мужички без топоров, Срубили избу без углов.  </vt:lpstr>
      <vt:lpstr>Слайд 40</vt:lpstr>
      <vt:lpstr>Серый маленький Денис На веревочке повис.  </vt:lpstr>
      <vt:lpstr>Слайд 42</vt:lpstr>
      <vt:lpstr>Богатырь стоит богат,  Угощает всех ребят:  Ваню — земляникой,  Таню — костяникой,  Машеньку — орешком,  Петю — сыроежкой,  Катеньку — малинкой,  Васю — хворостинкой.   </vt:lpstr>
      <vt:lpstr>Слайд 44</vt:lpstr>
      <vt:lpstr>Молодцы,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игры – загадки в средней группе</dc:title>
  <dc:creator>Анфиса</dc:creator>
  <cp:lastModifiedBy>СВЕТА ВАСИЛЬЕВА</cp:lastModifiedBy>
  <cp:revision>24</cp:revision>
  <dcterms:created xsi:type="dcterms:W3CDTF">2009-10-20T18:59:11Z</dcterms:created>
  <dcterms:modified xsi:type="dcterms:W3CDTF">2009-12-20T11:53:07Z</dcterms:modified>
</cp:coreProperties>
</file>