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66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86A5-9E29-48D7-9369-3A0F21406EDB}" type="datetimeFigureOut">
              <a:rPr lang="ru-RU" smtClean="0"/>
              <a:t>19.12.2009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E91E-0C03-4817-A720-2E58D5AC8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86A5-9E29-48D7-9369-3A0F21406EDB}" type="datetimeFigureOut">
              <a:rPr lang="ru-RU" smtClean="0"/>
              <a:t>19.12.2009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E91E-0C03-4817-A720-2E58D5AC8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86A5-9E29-48D7-9369-3A0F21406EDB}" type="datetimeFigureOut">
              <a:rPr lang="ru-RU" smtClean="0"/>
              <a:t>19.12.2009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E91E-0C03-4817-A720-2E58D5AC8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86A5-9E29-48D7-9369-3A0F21406EDB}" type="datetimeFigureOut">
              <a:rPr lang="ru-RU" smtClean="0"/>
              <a:t>19.12.2009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E91E-0C03-4817-A720-2E58D5AC8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86A5-9E29-48D7-9369-3A0F21406EDB}" type="datetimeFigureOut">
              <a:rPr lang="ru-RU" smtClean="0"/>
              <a:t>19.12.2009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E91E-0C03-4817-A720-2E58D5AC8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86A5-9E29-48D7-9369-3A0F21406EDB}" type="datetimeFigureOut">
              <a:rPr lang="ru-RU" smtClean="0"/>
              <a:t>19.12.2009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E91E-0C03-4817-A720-2E58D5AC8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86A5-9E29-48D7-9369-3A0F21406EDB}" type="datetimeFigureOut">
              <a:rPr lang="ru-RU" smtClean="0"/>
              <a:t>19.12.2009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E91E-0C03-4817-A720-2E58D5AC8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86A5-9E29-48D7-9369-3A0F21406EDB}" type="datetimeFigureOut">
              <a:rPr lang="ru-RU" smtClean="0"/>
              <a:t>19.12.2009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E91E-0C03-4817-A720-2E58D5AC8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86A5-9E29-48D7-9369-3A0F21406EDB}" type="datetimeFigureOut">
              <a:rPr lang="ru-RU" smtClean="0"/>
              <a:t>19.12.2009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E91E-0C03-4817-A720-2E58D5AC8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86A5-9E29-48D7-9369-3A0F21406EDB}" type="datetimeFigureOut">
              <a:rPr lang="ru-RU" smtClean="0"/>
              <a:t>19.12.2009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E91E-0C03-4817-A720-2E58D5AC8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A86A5-9E29-48D7-9369-3A0F21406EDB}" type="datetimeFigureOut">
              <a:rPr lang="ru-RU" smtClean="0"/>
              <a:t>19.12.2009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7E91E-0C03-4817-A720-2E58D5AC84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A86A5-9E29-48D7-9369-3A0F21406EDB}" type="datetimeFigureOut">
              <a:rPr lang="ru-RU" smtClean="0"/>
              <a:t>19.12.2009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E91E-0C03-4817-A720-2E58D5AC84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4214818"/>
            <a:ext cx="6100778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00CC"/>
                </a:solidFill>
              </a:rPr>
              <a:t>Экологическая викторина</a:t>
            </a:r>
            <a:endParaRPr lang="ru-RU" sz="6000" b="1" dirty="0">
              <a:solidFill>
                <a:srgbClr val="0000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715016"/>
            <a:ext cx="6400800" cy="900122"/>
          </a:xfrm>
        </p:spPr>
        <p:txBody>
          <a:bodyPr>
            <a:normAutofit lnSpcReduction="10000"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«ЛЕСНЫЕ ЖИТЕЛИ»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5715040" cy="1143000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10"/>
            </a:pPr>
            <a:r>
              <a:rPr lang="ru-RU" dirty="0" smtClean="0">
                <a:solidFill>
                  <a:srgbClr val="006600"/>
                </a:solidFill>
              </a:rPr>
              <a:t>Лес, в котором растут дубы?</a:t>
            </a:r>
            <a:endParaRPr lang="ru-RU" dirty="0">
              <a:solidFill>
                <a:srgbClr val="006600"/>
              </a:solidFill>
            </a:endParaRPr>
          </a:p>
        </p:txBody>
      </p:sp>
      <p:pic>
        <p:nvPicPr>
          <p:cNvPr id="4" name="Содержимое 3" descr="iCALYSH8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57488" y="1785926"/>
            <a:ext cx="3488150" cy="2744011"/>
          </a:xfrm>
          <a:prstGeom prst="roundRect">
            <a:avLst/>
          </a:prstGeom>
          <a:ln w="38100">
            <a:solidFill>
              <a:srgbClr val="00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b="1" dirty="0" smtClean="0">
                <a:solidFill>
                  <a:srgbClr val="006600"/>
                </a:solidFill>
              </a:rPr>
              <a:t>Как называется лес, в котором растут только сосны?</a:t>
            </a:r>
            <a:endParaRPr lang="ru-RU" b="1" dirty="0">
              <a:solidFill>
                <a:srgbClr val="006600"/>
              </a:solidFill>
            </a:endParaRPr>
          </a:p>
        </p:txBody>
      </p:sp>
      <p:pic>
        <p:nvPicPr>
          <p:cNvPr id="4" name="Содержимое 3" descr="iCA7ALQO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00232" y="1785926"/>
            <a:ext cx="5072098" cy="3787166"/>
          </a:xfrm>
          <a:prstGeom prst="roundRect">
            <a:avLst/>
          </a:prstGeom>
          <a:ln w="28575">
            <a:solidFill>
              <a:srgbClr val="00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ru-RU" b="1" dirty="0" smtClean="0">
                <a:solidFill>
                  <a:srgbClr val="006600"/>
                </a:solidFill>
              </a:rPr>
              <a:t>Из какого дерева вырабатывают дёготь?</a:t>
            </a:r>
            <a:endParaRPr lang="ru-RU" b="1" dirty="0">
              <a:solidFill>
                <a:srgbClr val="006600"/>
              </a:solidFill>
            </a:endParaRPr>
          </a:p>
        </p:txBody>
      </p:sp>
      <p:pic>
        <p:nvPicPr>
          <p:cNvPr id="5" name="Рисунок 4" descr="iCA14HU4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993" y="1785926"/>
            <a:ext cx="5233775" cy="3934112"/>
          </a:xfrm>
          <a:prstGeom prst="roundRect">
            <a:avLst/>
          </a:prstGeom>
          <a:ln w="28575">
            <a:solidFill>
              <a:srgbClr val="00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ru-RU" b="1" dirty="0" smtClean="0">
                <a:solidFill>
                  <a:srgbClr val="006600"/>
                </a:solidFill>
              </a:rPr>
              <a:t>Народное название сосны сибирской?</a:t>
            </a:r>
            <a:endParaRPr lang="ru-RU" b="1" dirty="0">
              <a:solidFill>
                <a:srgbClr val="006600"/>
              </a:solidFill>
            </a:endParaRPr>
          </a:p>
        </p:txBody>
      </p:sp>
      <p:pic>
        <p:nvPicPr>
          <p:cNvPr id="8" name="Содержимое 7" descr="iCAUNH8S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0166" y="1785926"/>
            <a:ext cx="2290774" cy="3368785"/>
          </a:xfrm>
          <a:prstGeom prst="roundRect">
            <a:avLst/>
          </a:prstGeom>
          <a:ln w="28575">
            <a:solidFill>
              <a:srgbClr val="006600"/>
            </a:solidFill>
          </a:ln>
        </p:spPr>
      </p:pic>
      <p:pic>
        <p:nvPicPr>
          <p:cNvPr id="9" name="Рисунок 8" descr="iCA372T2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2428868"/>
            <a:ext cx="1657930" cy="1623746"/>
          </a:xfrm>
          <a:prstGeom prst="round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ru-RU" b="1" dirty="0" smtClean="0">
                <a:solidFill>
                  <a:srgbClr val="006600"/>
                </a:solidFill>
              </a:rPr>
              <a:t>Теневыносливое хвойное дерево?</a:t>
            </a:r>
            <a:endParaRPr lang="ru-RU" b="1" dirty="0">
              <a:solidFill>
                <a:srgbClr val="006600"/>
              </a:solidFill>
            </a:endParaRPr>
          </a:p>
        </p:txBody>
      </p:sp>
      <p:pic>
        <p:nvPicPr>
          <p:cNvPr id="4" name="Содержимое 3" descr="iCA2XBQ8X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28926" y="2000240"/>
            <a:ext cx="2376882" cy="3371292"/>
          </a:xfrm>
          <a:prstGeom prst="roundRect">
            <a:avLst/>
          </a:prstGeom>
          <a:ln w="28575">
            <a:solidFill>
              <a:srgbClr val="00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358114" cy="1143000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ru-RU" sz="2800" b="1" dirty="0" smtClean="0">
                <a:solidFill>
                  <a:srgbClr val="006600"/>
                </a:solidFill>
              </a:rPr>
              <a:t>Как называется стебель с расположенными на нем листьями и почками?</a:t>
            </a:r>
            <a:endParaRPr lang="ru-RU" sz="2800" b="1" dirty="0">
              <a:solidFill>
                <a:srgbClr val="006600"/>
              </a:solidFill>
            </a:endParaRPr>
          </a:p>
        </p:txBody>
      </p:sp>
      <p:pic>
        <p:nvPicPr>
          <p:cNvPr id="4" name="Содержимое 3" descr="iCAFY2EB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86050" y="1987932"/>
            <a:ext cx="4286280" cy="3214711"/>
          </a:xfrm>
          <a:prstGeom prst="roundRect">
            <a:avLst/>
          </a:prstGeom>
          <a:ln w="28575">
            <a:solidFill>
              <a:srgbClr val="00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6643734" cy="1143000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ru-RU" dirty="0" smtClean="0">
                <a:solidFill>
                  <a:srgbClr val="006600"/>
                </a:solidFill>
              </a:rPr>
              <a:t>Какое хвойное дерево каждую осень сбрасывает свою листву?</a:t>
            </a:r>
            <a:endParaRPr lang="ru-RU" dirty="0">
              <a:solidFill>
                <a:srgbClr val="006600"/>
              </a:solidFill>
            </a:endParaRPr>
          </a:p>
        </p:txBody>
      </p:sp>
      <p:pic>
        <p:nvPicPr>
          <p:cNvPr id="8" name="Содержимое 7" descr="iCAM1X32D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4678" y="2048657"/>
            <a:ext cx="3050103" cy="4077506"/>
          </a:xfrm>
          <a:prstGeom prst="roundRect">
            <a:avLst/>
          </a:prstGeom>
          <a:ln w="28575">
            <a:solidFill>
              <a:srgbClr val="00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8"/>
            </a:pPr>
            <a:r>
              <a:rPr lang="ru-RU" dirty="0" smtClean="0">
                <a:solidFill>
                  <a:srgbClr val="006600"/>
                </a:solidFill>
              </a:rPr>
              <a:t>Назовите плод дуба?</a:t>
            </a:r>
            <a:endParaRPr lang="ru-RU" dirty="0">
              <a:solidFill>
                <a:srgbClr val="006600"/>
              </a:solidFill>
            </a:endParaRPr>
          </a:p>
        </p:txBody>
      </p:sp>
      <p:pic>
        <p:nvPicPr>
          <p:cNvPr id="4" name="Содержимое 3" descr="iCAZDLQ6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00298" y="1428736"/>
            <a:ext cx="2567002" cy="3628359"/>
          </a:xfrm>
        </p:spPr>
      </p:pic>
      <p:pic>
        <p:nvPicPr>
          <p:cNvPr id="5" name="Рисунок 4" descr="iCAVZEC6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1285860"/>
            <a:ext cx="3714752" cy="3714752"/>
          </a:xfrm>
          <a:prstGeom prst="roundRect">
            <a:avLst/>
          </a:prstGeom>
          <a:ln w="28575">
            <a:solidFill>
              <a:srgbClr val="00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9"/>
            </a:pPr>
            <a:r>
              <a:rPr lang="ru-RU" dirty="0" smtClean="0">
                <a:solidFill>
                  <a:srgbClr val="006600"/>
                </a:solidFill>
              </a:rPr>
              <a:t>Светолюбивое хвойное растение?</a:t>
            </a:r>
            <a:endParaRPr lang="ru-RU" dirty="0">
              <a:solidFill>
                <a:srgbClr val="006600"/>
              </a:solidFill>
            </a:endParaRPr>
          </a:p>
        </p:txBody>
      </p:sp>
      <p:pic>
        <p:nvPicPr>
          <p:cNvPr id="4" name="Содержимое 3" descr="iCAYSPV1X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46478" y="1600200"/>
            <a:ext cx="3251044" cy="4525963"/>
          </a:xfrm>
          <a:prstGeom prst="roundRect">
            <a:avLst/>
          </a:prstGeom>
          <a:ln w="28575">
            <a:solidFill>
              <a:srgbClr val="00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66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Экологическая викторина</vt:lpstr>
      <vt:lpstr>Как называется лес, в котором растут только сосны?</vt:lpstr>
      <vt:lpstr>Из какого дерева вырабатывают дёготь?</vt:lpstr>
      <vt:lpstr>Народное название сосны сибирской?</vt:lpstr>
      <vt:lpstr>Теневыносливое хвойное дерево?</vt:lpstr>
      <vt:lpstr>Как называется стебель с расположенными на нем листьями и почками?</vt:lpstr>
      <vt:lpstr>Какое хвойное дерево каждую осень сбрасывает свою листву?</vt:lpstr>
      <vt:lpstr>Назовите плод дуба?</vt:lpstr>
      <vt:lpstr>Светолюбивое хвойное растение?</vt:lpstr>
      <vt:lpstr>Лес, в котором растут дубы?</vt:lpstr>
    </vt:vector>
  </TitlesOfParts>
  <Company>моу "чильчинская сош"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Экологическая викторина</dc:title>
  <dc:creator>информатика</dc:creator>
  <cp:lastModifiedBy>информатика</cp:lastModifiedBy>
  <cp:revision>10</cp:revision>
  <dcterms:created xsi:type="dcterms:W3CDTF">2009-12-19T02:59:57Z</dcterms:created>
  <dcterms:modified xsi:type="dcterms:W3CDTF">2009-12-19T04:41:14Z</dcterms:modified>
</cp:coreProperties>
</file>