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Default Extension="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44" r:id="rId2"/>
    <p:sldMasterId id="2147483780" r:id="rId3"/>
    <p:sldMasterId id="2147483840" r:id="rId4"/>
    <p:sldMasterId id="2147483888" r:id="rId5"/>
    <p:sldMasterId id="2147483900" r:id="rId6"/>
    <p:sldMasterId id="2147483912" r:id="rId7"/>
    <p:sldMasterId id="2147483924" r:id="rId8"/>
    <p:sldMasterId id="2147483936" r:id="rId9"/>
    <p:sldMasterId id="2147483948" r:id="rId10"/>
    <p:sldMasterId id="2147483960" r:id="rId1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15" autoAdjust="0"/>
    <p:restoredTop sz="94631" autoAdjust="0"/>
  </p:normalViewPr>
  <p:slideViewPr>
    <p:cSldViewPr>
      <p:cViewPr varScale="1">
        <p:scale>
          <a:sx n="65" d="100"/>
          <a:sy n="65" d="100"/>
        </p:scale>
        <p:origin x="-108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9CBBF4-6D9D-4A8E-A62D-503FFC1D7E21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DC103D-D9F4-4608-B3FF-0693850C7A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E964BB-03F5-4786-AC7F-BB1D15287427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D588A-9112-4448-AA4F-011925A71C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9CBBF4-6D9D-4A8E-A62D-503FFC1D7E21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DC103D-D9F4-4608-B3FF-0693850C7A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22B924-17F0-4AB0-B7B0-2E1175490A36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62C8E-9A71-4A4D-8884-FD82900FEC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9DDD6F-17DB-4B68-B3F8-D27456F93EE5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EF14C-9169-463E-AFF3-5B50608EC4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009224-05E2-43AA-9D86-FF750E88D053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09AF4-BF46-4B59-9F61-2F8D23A85C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7DD512-42B8-4AC9-BA97-B2FC3319C73E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B5B98-5EE3-4BCD-B846-DCA02A4A82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67B8F0-F7DD-4EE0-9CB3-D363843FD8C6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6DB42-1E18-4BFB-9987-F776E52DEE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F78A9C-B170-4555-ABE5-2BDBB0D2066A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8E67FD-368E-4496-B666-E615084EE0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BB907F-8E7B-4F56-8A7B-C12841F1F620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DBA73-7123-465D-8F93-EF626E4483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E633BF-CC3D-44E8-82A3-99317EF7D5BB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291EDC24-A4AF-4499-BFF6-B287C6FDA0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E964BB-03F5-4786-AC7F-BB1D15287427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D588A-9112-4448-AA4F-011925A71C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F83B5A-EC17-477C-813E-37E9277CEF17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3759D-0EE0-40C8-BE8F-05BD8DA2F4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F83B5A-EC17-477C-813E-37E9277CEF17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3759D-0EE0-40C8-BE8F-05BD8DA2F4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9CBBF4-6D9D-4A8E-A62D-503FFC1D7E21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DC103D-D9F4-4608-B3FF-0693850C7A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22B924-17F0-4AB0-B7B0-2E1175490A36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62C8E-9A71-4A4D-8884-FD82900FEC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9DDD6F-17DB-4B68-B3F8-D27456F93EE5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4A2EF14C-9169-463E-AFF3-5B50608EC4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009224-05E2-43AA-9D86-FF750E88D053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09AF4-BF46-4B59-9F61-2F8D23A85C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7DD512-42B8-4AC9-BA97-B2FC3319C73E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B5B98-5EE3-4BCD-B846-DCA02A4A82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67B8F0-F7DD-4EE0-9CB3-D363843FD8C6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6DB42-1E18-4BFB-9987-F776E52DEE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F78A9C-B170-4555-ABE5-2BDBB0D2066A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8E67FD-368E-4496-B666-E615084EE0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BB907F-8E7B-4F56-8A7B-C12841F1F620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DBA73-7123-465D-8F93-EF626E4483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E633BF-CC3D-44E8-82A3-99317EF7D5BB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EDC24-A4AF-4499-BFF6-B287C6FDA0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9CBBF4-6D9D-4A8E-A62D-503FFC1D7E21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DC103D-D9F4-4608-B3FF-0693850C7A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E964BB-03F5-4786-AC7F-BB1D15287427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D588A-9112-4448-AA4F-011925A71C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F83B5A-EC17-477C-813E-37E9277CEF17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3759D-0EE0-40C8-BE8F-05BD8DA2F4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22B924-17F0-4AB0-B7B0-2E1175490A36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62C8E-9A71-4A4D-8884-FD82900FEC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9DDD6F-17DB-4B68-B3F8-D27456F93EE5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EF14C-9169-463E-AFF3-5B50608EC4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009224-05E2-43AA-9D86-FF750E88D053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09AF4-BF46-4B59-9F61-2F8D23A85C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7DD512-42B8-4AC9-BA97-B2FC3319C73E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B5B98-5EE3-4BCD-B846-DCA02A4A82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67B8F0-F7DD-4EE0-9CB3-D363843FD8C6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6DB42-1E18-4BFB-9987-F776E52DEE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F78A9C-B170-4555-ABE5-2BDBB0D2066A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8E67FD-368E-4496-B666-E615084EE0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BB907F-8E7B-4F56-8A7B-C12841F1F620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DBA73-7123-465D-8F93-EF626E4483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22B924-17F0-4AB0-B7B0-2E1175490A36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62C8E-9A71-4A4D-8884-FD82900FEC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E633BF-CC3D-44E8-82A3-99317EF7D5BB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291EDC24-A4AF-4499-BFF6-B287C6FDA0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E964BB-03F5-4786-AC7F-BB1D15287427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D588A-9112-4448-AA4F-011925A71C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F83B5A-EC17-477C-813E-37E9277CEF17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3759D-0EE0-40C8-BE8F-05BD8DA2F4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9CBBF4-6D9D-4A8E-A62D-503FFC1D7E21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DC103D-D9F4-4608-B3FF-0693850C7A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22B924-17F0-4AB0-B7B0-2E1175490A36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62C8E-9A71-4A4D-8884-FD82900FEC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9DDD6F-17DB-4B68-B3F8-D27456F93EE5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EF14C-9169-463E-AFF3-5B50608EC4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009224-05E2-43AA-9D86-FF750E88D053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09AF4-BF46-4B59-9F61-2F8D23A85C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7DD512-42B8-4AC9-BA97-B2FC3319C73E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B5B98-5EE3-4BCD-B846-DCA02A4A82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67B8F0-F7DD-4EE0-9CB3-D363843FD8C6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06DB42-1E18-4BFB-9987-F776E52DEE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F78A9C-B170-4555-ABE5-2BDBB0D2066A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8E67FD-368E-4496-B666-E615084EE0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9DDD6F-17DB-4B68-B3F8-D27456F93EE5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4A2EF14C-9169-463E-AFF3-5B50608EC4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BB907F-8E7B-4F56-8A7B-C12841F1F620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F03DBA73-7123-465D-8F93-EF626E4483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fld id="{82E633BF-CC3D-44E8-82A3-99317EF7D5BB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EDC24-A4AF-4499-BFF6-B287C6FDA0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E964BB-03F5-4786-AC7F-BB1D15287427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D588A-9112-4448-AA4F-011925A71C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F83B5A-EC17-477C-813E-37E9277CEF17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3759D-0EE0-40C8-BE8F-05BD8DA2F4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9CBBF4-6D9D-4A8E-A62D-503FFC1D7E21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DC103D-D9F4-4608-B3FF-0693850C7A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22B924-17F0-4AB0-B7B0-2E1175490A36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62C8E-9A71-4A4D-8884-FD82900FEC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9DDD6F-17DB-4B68-B3F8-D27456F93EE5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EF14C-9169-463E-AFF3-5B50608EC4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009224-05E2-43AA-9D86-FF750E88D053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09AF4-BF46-4B59-9F61-2F8D23A85C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7DD512-42B8-4AC9-BA97-B2FC3319C73E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B5B98-5EE3-4BCD-B846-DCA02A4A82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67B8F0-F7DD-4EE0-9CB3-D363843FD8C6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6DB42-1E18-4BFB-9987-F776E52DEE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009224-05E2-43AA-9D86-FF750E88D053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09AF4-BF46-4B59-9F61-2F8D23A85C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F78A9C-B170-4555-ABE5-2BDBB0D2066A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8E67FD-368E-4496-B666-E615084EE0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BB907F-8E7B-4F56-8A7B-C12841F1F620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DBA73-7123-465D-8F93-EF626E4483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E633BF-CC3D-44E8-82A3-99317EF7D5BB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291EDC24-A4AF-4499-BFF6-B287C6FDA0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E964BB-03F5-4786-AC7F-BB1D15287427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D588A-9112-4448-AA4F-011925A71C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F83B5A-EC17-477C-813E-37E9277CEF17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3759D-0EE0-40C8-BE8F-05BD8DA2F4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9CBBF4-6D9D-4A8E-A62D-503FFC1D7E21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DC103D-D9F4-4608-B3FF-0693850C7A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22B924-17F0-4AB0-B7B0-2E1175490A36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62C8E-9A71-4A4D-8884-FD82900FEC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9DDD6F-17DB-4B68-B3F8-D27456F93EE5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EF14C-9169-463E-AFF3-5B50608EC4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009224-05E2-43AA-9D86-FF750E88D053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09AF4-BF46-4B59-9F61-2F8D23A85C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7DD512-42B8-4AC9-BA97-B2FC3319C73E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B5B98-5EE3-4BCD-B846-DCA02A4A82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7DD512-42B8-4AC9-BA97-B2FC3319C73E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B5B98-5EE3-4BCD-B846-DCA02A4A82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67B8F0-F7DD-4EE0-9CB3-D363843FD8C6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6DB42-1E18-4BFB-9987-F776E52DEE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F78A9C-B170-4555-ABE5-2BDBB0D2066A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8E67FD-368E-4496-B666-E615084EE0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BB907F-8E7B-4F56-8A7B-C12841F1F620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DBA73-7123-465D-8F93-EF626E4483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fld id="{82E633BF-CC3D-44E8-82A3-99317EF7D5BB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291EDC24-A4AF-4499-BFF6-B287C6FDA0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E964BB-03F5-4786-AC7F-BB1D15287427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D588A-9112-4448-AA4F-011925A71C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F83B5A-EC17-477C-813E-37E9277CEF17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3759D-0EE0-40C8-BE8F-05BD8DA2F4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19CBBF4-6D9D-4A8E-A62D-503FFC1D7E21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FDC103D-D9F4-4608-B3FF-0693850C7A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422B924-17F0-4AB0-B7B0-2E1175490A36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9762C8E-9A71-4A4D-8884-FD82900FEC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9DDD6F-17DB-4B68-B3F8-D27456F93EE5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A2EF14C-9169-463E-AFF3-5B50608EC4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009224-05E2-43AA-9D86-FF750E88D053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C509AF4-BF46-4B59-9F61-2F8D23A85C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67B8F0-F7DD-4EE0-9CB3-D363843FD8C6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6DB42-1E18-4BFB-9987-F776E52DEE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B7DD512-42B8-4AC9-BA97-B2FC3319C73E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98B5B98-5EE3-4BCD-B846-DCA02A4A82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367B8F0-F7DD-4EE0-9CB3-D363843FD8C6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506DB42-1E18-4BFB-9987-F776E52DEE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FF78A9C-B170-4555-ABE5-2BDBB0D2066A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58E67FD-368E-4496-B666-E615084EE0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20BB907F-8E7B-4F56-8A7B-C12841F1F620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03DBA73-7123-465D-8F93-EF626E4483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2E633BF-CC3D-44E8-82A3-99317EF7D5BB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91EDC24-A4AF-4499-BFF6-B287C6FDA0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8E964BB-03F5-4786-AC7F-BB1D15287427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E3D588A-9112-4448-AA4F-011925A71C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F83B5A-EC17-477C-813E-37E9277CEF17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D3759D-0EE0-40C8-BE8F-05BD8DA2F4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9CBBF4-6D9D-4A8E-A62D-503FFC1D7E21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5FDC103D-D9F4-4608-B3FF-0693850C7A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22B924-17F0-4AB0-B7B0-2E1175490A36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69762C8E-9A71-4A4D-8884-FD82900FEC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9DDD6F-17DB-4B68-B3F8-D27456F93EE5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EF14C-9169-463E-AFF3-5B50608EC4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F78A9C-B170-4555-ABE5-2BDBB0D2066A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8E67FD-368E-4496-B666-E615084EE0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009224-05E2-43AA-9D86-FF750E88D053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09AF4-BF46-4B59-9F61-2F8D23A85C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7DD512-42B8-4AC9-BA97-B2FC3319C73E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598B5B98-5EE3-4BCD-B846-DCA02A4A82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67B8F0-F7DD-4EE0-9CB3-D363843FD8C6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6DB42-1E18-4BFB-9987-F776E52DEE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F78A9C-B170-4555-ABE5-2BDBB0D2066A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8E67FD-368E-4496-B666-E615084EE0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BB907F-8E7B-4F56-8A7B-C12841F1F620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DBA73-7123-465D-8F93-EF626E4483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E633BF-CC3D-44E8-82A3-99317EF7D5BB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EDC24-A4AF-4499-BFF6-B287C6FDA0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E964BB-03F5-4786-AC7F-BB1D15287427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D588A-9112-4448-AA4F-011925A71C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F83B5A-EC17-477C-813E-37E9277CEF17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3759D-0EE0-40C8-BE8F-05BD8DA2F4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9CBBF4-6D9D-4A8E-A62D-503FFC1D7E21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DC103D-D9F4-4608-B3FF-0693850C7A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22B924-17F0-4AB0-B7B0-2E1175490A36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62C8E-9A71-4A4D-8884-FD82900FEC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BB907F-8E7B-4F56-8A7B-C12841F1F620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DBA73-7123-465D-8F93-EF626E4483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9DDD6F-17DB-4B68-B3F8-D27456F93EE5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EF14C-9169-463E-AFF3-5B50608EC4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009224-05E2-43AA-9D86-FF750E88D053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09AF4-BF46-4B59-9F61-2F8D23A85C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7DD512-42B8-4AC9-BA97-B2FC3319C73E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B5B98-5EE3-4BCD-B846-DCA02A4A82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67B8F0-F7DD-4EE0-9CB3-D363843FD8C6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6DB42-1E18-4BFB-9987-F776E52DEE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F78A9C-B170-4555-ABE5-2BDBB0D2066A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8E67FD-368E-4496-B666-E615084EE0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BB907F-8E7B-4F56-8A7B-C12841F1F620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DBA73-7123-465D-8F93-EF626E4483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fld id="{82E633BF-CC3D-44E8-82A3-99317EF7D5BB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291EDC24-A4AF-4499-BFF6-B287C6FDA0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E964BB-03F5-4786-AC7F-BB1D15287427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D588A-9112-4448-AA4F-011925A71C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F83B5A-EC17-477C-813E-37E9277CEF17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3759D-0EE0-40C8-BE8F-05BD8DA2F4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19CBBF4-6D9D-4A8E-A62D-503FFC1D7E21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DC103D-D9F4-4608-B3FF-0693850C7A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E633BF-CC3D-44E8-82A3-99317EF7D5BB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EDC24-A4AF-4499-BFF6-B287C6FDA0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422B924-17F0-4AB0-B7B0-2E1175490A36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9762C8E-9A71-4A4D-8884-FD82900FEC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9DDD6F-17DB-4B68-B3F8-D27456F93EE5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A2EF14C-9169-463E-AFF3-5B50608EC4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009224-05E2-43AA-9D86-FF750E88D053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C509AF4-BF46-4B59-9F61-2F8D23A85C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B7DD512-42B8-4AC9-BA97-B2FC3319C73E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98B5B98-5EE3-4BCD-B846-DCA02A4A82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367B8F0-F7DD-4EE0-9CB3-D363843FD8C6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506DB42-1E18-4BFB-9987-F776E52DEE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FF78A9C-B170-4555-ABE5-2BDBB0D2066A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58E67FD-368E-4496-B666-E615084EE0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0BB907F-8E7B-4F56-8A7B-C12841F1F620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03DBA73-7123-465D-8F93-EF626E4483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2E633BF-CC3D-44E8-82A3-99317EF7D5BB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1EDC24-A4AF-4499-BFF6-B287C6FDA0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8E964BB-03F5-4786-AC7F-BB1D15287427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E3D588A-9112-4448-AA4F-011925A71C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F83B5A-EC17-477C-813E-37E9277CEF17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D3759D-0EE0-40C8-BE8F-05BD8DA2F4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DB79177-CA87-44C5-B950-C071AA07CB4F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8E04D5E-35F9-4035-A029-12DA1F2D47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DB79177-CA87-44C5-B950-C071AA07CB4F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8E04D5E-35F9-4035-A029-12DA1F2D47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DB79177-CA87-44C5-B950-C071AA07CB4F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8E04D5E-35F9-4035-A029-12DA1F2D47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DB79177-CA87-44C5-B950-C071AA07CB4F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8E04D5E-35F9-4035-A029-12DA1F2D47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DB79177-CA87-44C5-B950-C071AA07CB4F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8E04D5E-35F9-4035-A029-12DA1F2D47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DB79177-CA87-44C5-B950-C071AA07CB4F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8E04D5E-35F9-4035-A029-12DA1F2D47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BDB79177-CA87-44C5-B950-C071AA07CB4F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C8E04D5E-35F9-4035-A029-12DA1F2D47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DB79177-CA87-44C5-B950-C071AA07CB4F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8E04D5E-35F9-4035-A029-12DA1F2D47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DB79177-CA87-44C5-B950-C071AA07CB4F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8E04D5E-35F9-4035-A029-12DA1F2D47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BDB79177-CA87-44C5-B950-C071AA07CB4F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C8E04D5E-35F9-4035-A029-12DA1F2D47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BDB79177-CA87-44C5-B950-C071AA07CB4F}" type="datetimeFigureOut">
              <a:rPr lang="ru-RU" smtClean="0"/>
              <a:pPr>
                <a:defRPr/>
              </a:pPr>
              <a:t>10.01.2010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C8E04D5E-35F9-4035-A029-12DA1F2D47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422194" y="2314580"/>
            <a:ext cx="8721970" cy="1828800"/>
          </a:xfrm>
          <a:scene3d>
            <a:camera prst="perspectiveHeroicExtremeRightFacing"/>
            <a:lightRig rig="threePt" dir="t"/>
          </a:scene3d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«Что за прелесть эти сказки! </a:t>
            </a:r>
            <a:r>
              <a:rPr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Каждая есть поэма!»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447808" y="142852"/>
            <a:ext cx="6910406" cy="8382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4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Сказка о золотом петушке</a:t>
            </a:r>
          </a:p>
        </p:txBody>
      </p:sp>
      <p:pic>
        <p:nvPicPr>
          <p:cNvPr id="11267" name="Содержимое 3" descr="d01-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785926"/>
            <a:ext cx="5296071" cy="35218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Сказка о царе </a:t>
            </a:r>
            <a:r>
              <a:rPr lang="ru-RU" sz="2800" dirty="0" err="1" smtClean="0"/>
              <a:t>Салтане</a:t>
            </a:r>
            <a:r>
              <a:rPr lang="ru-RU" sz="2800" dirty="0" smtClean="0"/>
              <a:t>, о сыне его славном и могучем богатыре князе </a:t>
            </a:r>
            <a:r>
              <a:rPr lang="ru-RU" sz="2800" dirty="0" err="1" smtClean="0"/>
              <a:t>Гвидоне</a:t>
            </a:r>
            <a:r>
              <a:rPr lang="ru-RU" sz="2800" dirty="0" smtClean="0"/>
              <a:t> </a:t>
            </a:r>
            <a:r>
              <a:rPr lang="ru-RU" sz="2800" dirty="0" err="1" smtClean="0"/>
              <a:t>Салтановиче</a:t>
            </a:r>
            <a:r>
              <a:rPr lang="ru-RU" sz="2800" dirty="0" smtClean="0"/>
              <a:t> и о прекрасной царевне Лебеди</a:t>
            </a:r>
            <a:br>
              <a:rPr lang="ru-RU" sz="2800" dirty="0" smtClean="0"/>
            </a:br>
            <a:endParaRPr lang="ru-RU" sz="2800" dirty="0" smtClean="0"/>
          </a:p>
        </p:txBody>
      </p:sp>
      <p:pic>
        <p:nvPicPr>
          <p:cNvPr id="4" name="Содержимое 3" descr="салта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02" y="1928802"/>
            <a:ext cx="2962275" cy="43243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8902" y="285728"/>
            <a:ext cx="5186370" cy="1252728"/>
          </a:xfrm>
          <a:scene3d>
            <a:camera prst="isometricOffAxis2Left"/>
            <a:lightRig rig="threePt" dir="t">
              <a:rot lat="0" lon="0" rev="1800000"/>
            </a:lightRig>
          </a:scene3d>
          <a:sp3d prstMaterial="matte">
            <a:bevelT h="200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КРОССВОРД</a:t>
            </a:r>
            <a:endParaRPr lang="ru-RU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Содержимое 3" descr="кросворд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1928803"/>
            <a:ext cx="8095111" cy="392909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143373" y="2071678"/>
            <a:ext cx="4143404" cy="36933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П       Е        Т       У       Ш      О       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9" y="2643182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        О       Р       Ш       У       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4811" y="3286125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Ш       М       Е       Л       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3916924"/>
            <a:ext cx="4786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Ч        Е       Р       Н       А       В        К       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8926" y="4500571"/>
            <a:ext cx="3500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Е        Л       И      С        Е      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7422" y="5143513"/>
            <a:ext cx="4643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Ч        Е       Р       Н      О       М      О       Р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714620"/>
            <a:ext cx="8643998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УРОК.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6"/>
          <p:cNvSpPr>
            <a:spLocks noGrp="1"/>
          </p:cNvSpPr>
          <p:nvPr>
            <p:ph type="ctrTitle"/>
          </p:nvPr>
        </p:nvSpPr>
        <p:spPr>
          <a:xfrm>
            <a:off x="533400" y="2214554"/>
            <a:ext cx="8396318" cy="985846"/>
          </a:xfrm>
          <a:scene3d>
            <a:camera prst="isometricOffAxis2Left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isometricOffAxis2Lef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cap="all" dirty="0" smtClean="0">
                <a:ln/>
                <a:solidFill>
                  <a:schemeClr val="bg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Цель: попутешествовать …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71472" y="4214818"/>
            <a:ext cx="5857916" cy="1343472"/>
          </a:xfrm>
        </p:spPr>
        <p:txBody>
          <a:bodyPr rtlCol="0">
            <a:noAutofit/>
            <a:scene3d>
              <a:camera prst="perspectiveContrastingRightFacing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…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попутешествовать </a:t>
            </a:r>
            <a:endParaRPr lang="en-US" sz="4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 сказкам </a:t>
            </a:r>
            <a:endParaRPr lang="en-US" sz="4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А. С. Пушкина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ушки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285729"/>
            <a:ext cx="5447271" cy="62865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400948" cy="654050"/>
          </a:xfrm>
        </p:spPr>
        <p:txBody>
          <a:bodyPr rtlCol="0">
            <a:normAutofit fontScale="90000"/>
            <a:scene3d>
              <a:camera prst="perspectiveLeft"/>
              <a:lightRig rig="threePt" dir="t"/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Сказка о рыбаке и рыбке</a:t>
            </a:r>
          </a:p>
        </p:txBody>
      </p:sp>
      <p:pic>
        <p:nvPicPr>
          <p:cNvPr id="5123" name="Содержимое 3" descr="BZR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28794" y="928670"/>
            <a:ext cx="3829799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71500" y="285751"/>
            <a:ext cx="7772400" cy="7270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Состояния моря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71600" y="1857376"/>
            <a:ext cx="7058052" cy="3781425"/>
          </a:xfrm>
          <a:scene3d>
            <a:camera prst="perspectiveRelaxedModerately"/>
            <a:lightRig rig="threePt" dir="t"/>
          </a:scene3d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Море слегка разыгралось…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Помутилось синее море…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спокойно синее море…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Почернело синее море…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Видит, на море черная буря…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>
          <a:xfrm>
            <a:off x="-1000164" y="1500174"/>
            <a:ext cx="9686964" cy="1470025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«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M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ного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захочешь - последнее потеряешь»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казка о мц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214313"/>
            <a:ext cx="7823694" cy="65722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28728" y="214290"/>
            <a:ext cx="6400800" cy="43529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rgbClr val="FFC000"/>
                </a:solidFill>
              </a:rPr>
              <a:t>«… Под окно за пряжу села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rgbClr val="FFC000"/>
                </a:solidFill>
              </a:rPr>
              <a:t>Ждать хозяев, а глядела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rgbClr val="FFC000"/>
                </a:solidFill>
              </a:rPr>
              <a:t>Все на яблоко. Оно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rgbClr val="FFC000"/>
                </a:solidFill>
              </a:rPr>
              <a:t>Соку спелого полно,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rgbClr val="FFC000"/>
                </a:solidFill>
              </a:rPr>
              <a:t>Так свежо и так душисто,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rgbClr val="FFC000"/>
                </a:solidFill>
              </a:rPr>
              <a:t>Будто медом налилось!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rgbClr val="FFC000"/>
                </a:solidFill>
              </a:rPr>
              <a:t>Видны семечки насквозь…»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714480" y="1500174"/>
            <a:ext cx="8229600" cy="2082809"/>
          </a:xfrm>
        </p:spPr>
        <p:txBody>
          <a:bodyPr>
            <a:prstTxWarp prst="textArchDow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«Не царь, а в короне, </a:t>
            </a:r>
            <a:r>
              <a:rPr 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всадник, а со шпорами.»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190</TotalTime>
  <Words>173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1_Апекс</vt:lpstr>
      <vt:lpstr>1_Поток</vt:lpstr>
      <vt:lpstr>Техническая</vt:lpstr>
      <vt:lpstr>Поток</vt:lpstr>
      <vt:lpstr>Модульная</vt:lpstr>
      <vt:lpstr>Открытая</vt:lpstr>
      <vt:lpstr>Трек</vt:lpstr>
      <vt:lpstr>1_Модульная</vt:lpstr>
      <vt:lpstr>Солнцестояние</vt:lpstr>
      <vt:lpstr>2_Поток</vt:lpstr>
      <vt:lpstr>Апекс</vt:lpstr>
      <vt:lpstr>«Что за прелесть эти сказки!  Каждая есть поэма!»</vt:lpstr>
      <vt:lpstr>Цель: попутешествовать …</vt:lpstr>
      <vt:lpstr>Слайд 3</vt:lpstr>
      <vt:lpstr>Сказка о рыбаке и рыбке</vt:lpstr>
      <vt:lpstr>Состояния моря</vt:lpstr>
      <vt:lpstr>«Mного захочешь - последнее потеряешь»</vt:lpstr>
      <vt:lpstr>Слайд 7</vt:lpstr>
      <vt:lpstr>Слайд 8</vt:lpstr>
      <vt:lpstr>«Не царь, а в короне,  не всадник, а со шпорами.»</vt:lpstr>
      <vt:lpstr>Сказка о золотом петушке</vt:lpstr>
      <vt:lpstr>Сказка о царе Салтане, о сыне его славном и могучем богатыре князе Гвидоне Салтановиче и о прекрасной царевне Лебеди </vt:lpstr>
      <vt:lpstr>КРОССВОРД</vt:lpstr>
      <vt:lpstr>СПАСИБО ЗА УРОК.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«Что за прелесть эти сказки! Каждая есть поэма!»</dc:title>
  <dc:creator>Admin</dc:creator>
  <cp:lastModifiedBy>Admin</cp:lastModifiedBy>
  <cp:revision>23</cp:revision>
  <dcterms:created xsi:type="dcterms:W3CDTF">2009-11-16T05:32:21Z</dcterms:created>
  <dcterms:modified xsi:type="dcterms:W3CDTF">2010-01-10T12:34:37Z</dcterms:modified>
</cp:coreProperties>
</file>