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31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5D18A-1AF5-4124-BF82-5F140DB304E0}" type="datetimeFigureOut">
              <a:rPr lang="ru-RU" smtClean="0"/>
              <a:t>16.11.2009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79DE6-5818-4D71-9058-394E5791A74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5D18A-1AF5-4124-BF82-5F140DB304E0}" type="datetimeFigureOut">
              <a:rPr lang="ru-RU" smtClean="0"/>
              <a:t>16.11.2009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79DE6-5818-4D71-9058-394E5791A74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5D18A-1AF5-4124-BF82-5F140DB304E0}" type="datetimeFigureOut">
              <a:rPr lang="ru-RU" smtClean="0"/>
              <a:t>16.11.2009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79DE6-5818-4D71-9058-394E5791A74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5D18A-1AF5-4124-BF82-5F140DB304E0}" type="datetimeFigureOut">
              <a:rPr lang="ru-RU" smtClean="0"/>
              <a:t>16.11.2009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79DE6-5818-4D71-9058-394E5791A74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5D18A-1AF5-4124-BF82-5F140DB304E0}" type="datetimeFigureOut">
              <a:rPr lang="ru-RU" smtClean="0"/>
              <a:t>16.11.2009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79DE6-5818-4D71-9058-394E5791A74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5D18A-1AF5-4124-BF82-5F140DB304E0}" type="datetimeFigureOut">
              <a:rPr lang="ru-RU" smtClean="0"/>
              <a:t>16.11.2009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79DE6-5818-4D71-9058-394E5791A74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5D18A-1AF5-4124-BF82-5F140DB304E0}" type="datetimeFigureOut">
              <a:rPr lang="ru-RU" smtClean="0"/>
              <a:t>16.11.2009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79DE6-5818-4D71-9058-394E5791A74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5D18A-1AF5-4124-BF82-5F140DB304E0}" type="datetimeFigureOut">
              <a:rPr lang="ru-RU" smtClean="0"/>
              <a:t>16.11.2009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79DE6-5818-4D71-9058-394E5791A74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5D18A-1AF5-4124-BF82-5F140DB304E0}" type="datetimeFigureOut">
              <a:rPr lang="ru-RU" smtClean="0"/>
              <a:t>16.11.2009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79DE6-5818-4D71-9058-394E5791A74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5D18A-1AF5-4124-BF82-5F140DB304E0}" type="datetimeFigureOut">
              <a:rPr lang="ru-RU" smtClean="0"/>
              <a:t>16.11.2009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79DE6-5818-4D71-9058-394E5791A74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5D18A-1AF5-4124-BF82-5F140DB304E0}" type="datetimeFigureOut">
              <a:rPr lang="ru-RU" smtClean="0"/>
              <a:t>16.11.2009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79DE6-5818-4D71-9058-394E5791A74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85D18A-1AF5-4124-BF82-5F140DB304E0}" type="datetimeFigureOut">
              <a:rPr lang="ru-RU" smtClean="0"/>
              <a:t>16.11.2009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479DE6-5818-4D71-9058-394E5791A74E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571480"/>
            <a:ext cx="3783582" cy="5643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05361" y="571480"/>
            <a:ext cx="3762402" cy="56436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plit orient="vert"/>
  </p:transition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Экран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Company>School58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Teacher</dc:creator>
  <cp:lastModifiedBy>Teacher</cp:lastModifiedBy>
  <cp:revision>1</cp:revision>
  <dcterms:created xsi:type="dcterms:W3CDTF">2009-11-16T05:18:44Z</dcterms:created>
  <dcterms:modified xsi:type="dcterms:W3CDTF">2009-11-16T05:20:23Z</dcterms:modified>
</cp:coreProperties>
</file>