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9314-4000-44D3-AA0D-07B307CD4865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35F5-4A34-4B43-BF0A-9F0E89B1F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71480"/>
            <a:ext cx="4143404" cy="561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4997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8604"/>
            <a:ext cx="3214710" cy="565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66"/>
            <a:ext cx="3643338" cy="571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57232"/>
            <a:ext cx="4071966" cy="47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4143404" cy="446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071546"/>
            <a:ext cx="430035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9907" y="714356"/>
            <a:ext cx="3328043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643050"/>
            <a:ext cx="457353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4000528" cy="541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456914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4214842" cy="540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4143404" cy="432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38738"/>
            <a:ext cx="3429024" cy="497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7166"/>
            <a:ext cx="2571768" cy="56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14356"/>
            <a:ext cx="3071834" cy="510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519358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000108"/>
            <a:ext cx="4000528" cy="456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Экран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School58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12</cp:revision>
  <dcterms:created xsi:type="dcterms:W3CDTF">2009-11-16T06:54:38Z</dcterms:created>
  <dcterms:modified xsi:type="dcterms:W3CDTF">2009-11-17T04:05:23Z</dcterms:modified>
</cp:coreProperties>
</file>