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3" r:id="rId2"/>
    <p:sldId id="277" r:id="rId3"/>
    <p:sldId id="259" r:id="rId4"/>
    <p:sldId id="273" r:id="rId5"/>
    <p:sldId id="261" r:id="rId6"/>
    <p:sldId id="270" r:id="rId7"/>
    <p:sldId id="281" r:id="rId8"/>
    <p:sldId id="279" r:id="rId9"/>
    <p:sldId id="27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621" autoAdjust="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2F362A-3E3F-439B-AC8E-6672EDE9BD0A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5EC647-06B6-420D-B791-3EE3BC52B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8BF6-2C1F-4BC9-B397-4E86BBED713B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B1EF-11B7-44DE-BC09-5AF489173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B55E4-C755-476C-9AE1-BA15B7936E8D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DAC6-D92A-41B7-BA67-2F3DEC618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08E7-8218-4F46-8055-5FF8EA1AF234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73C55-B5F6-4A0F-A806-99E1F6853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E846-BD4E-40D3-AE57-67AC1098625D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22F85-3CD6-4F8B-8CD3-38D8762FD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E966D-F5F0-4135-8523-CBCDF5B13759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88AB-7DB0-4614-A791-9424461B0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B959-18EB-483A-B700-DE7FA8958E07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54FB-71BF-4506-BFB8-EE6932211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99F6D-1A7C-4D11-A030-5DDD68029938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2510-A056-4714-B032-06CB8714E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45E70-9A6A-4FDA-81F7-BB695EEE6730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B7DC-02C1-4ADF-BB56-91A9A87D6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97855-19FA-41C3-AA16-040B54E42CAF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A0F41-7AC2-490F-BB7C-DCDF91A4C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DD4F-6827-440E-B17C-EE388B421BF0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E0620-9AC3-418B-A4E5-BB4B34F0F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7D0B0-082D-4D29-8972-82FABA7D89B2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DBF3-E0D5-4AFC-99BC-AEA55F6B5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A16E5E-79EE-4461-92DE-CF8CCD17B962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69EEAF-3DEB-4EEE-BC5A-DD42852DC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857375"/>
            <a:ext cx="7715250" cy="48117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70580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Браво, "Филиппок!"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042988" y="5373688"/>
            <a:ext cx="6842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1116013" y="5445125"/>
            <a:ext cx="68405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0000FF"/>
                </a:solidFill>
              </a:rPr>
              <a:t>Муниципальное общеобразовательное учреждение – средняя общеобразовательная школа № 3</a:t>
            </a:r>
          </a:p>
        </p:txBody>
      </p:sp>
      <p:pic>
        <p:nvPicPr>
          <p:cNvPr id="1026" name="Picture 2" descr="C:\Documents and Settings\Пользователь 4\Рабочий стол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357431"/>
            <a:ext cx="5000660" cy="2928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льзователь 4\Рабочий стол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429784" cy="806623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 4\Рабочий стол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8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 4\Рабочий стол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8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 4\Рабочий стол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8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026" name="Picture 2" descr="C:\Documents and Settings\Пользователь 4\Рабочий стол\8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050" name="Picture 2" descr="C:\Documents and Settings\Пользователь 4\Рабочий стол\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 4\Рабочий стол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7"/>
            <a:ext cx="8237278" cy="61796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0" name="Picture 2" descr="C:\Documents and Settings\Пользователь 4\Рабочий стол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508526" cy="611350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14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PUTNIK OS</dc:creator>
  <cp:lastModifiedBy>TATA</cp:lastModifiedBy>
  <cp:revision>37</cp:revision>
  <dcterms:created xsi:type="dcterms:W3CDTF">2009-02-19T07:34:24Z</dcterms:created>
  <dcterms:modified xsi:type="dcterms:W3CDTF">2010-03-15T22:26:36Z</dcterms:modified>
</cp:coreProperties>
</file>