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2" r:id="rId4"/>
    <p:sldId id="281" r:id="rId5"/>
    <p:sldId id="261" r:id="rId6"/>
    <p:sldId id="263" r:id="rId7"/>
    <p:sldId id="264" r:id="rId8"/>
    <p:sldId id="265" r:id="rId9"/>
    <p:sldId id="266" r:id="rId10"/>
    <p:sldId id="268" r:id="rId11"/>
    <p:sldId id="270" r:id="rId12"/>
    <p:sldId id="267" r:id="rId13"/>
    <p:sldId id="275" r:id="rId14"/>
    <p:sldId id="274" r:id="rId15"/>
    <p:sldId id="273" r:id="rId16"/>
    <p:sldId id="276" r:id="rId17"/>
    <p:sldId id="277" r:id="rId18"/>
    <p:sldId id="269" r:id="rId19"/>
    <p:sldId id="278" r:id="rId20"/>
    <p:sldId id="272" r:id="rId21"/>
    <p:sldId id="280" r:id="rId22"/>
    <p:sldId id="282" r:id="rId23"/>
    <p:sldId id="271" r:id="rId24"/>
    <p:sldId id="257" r:id="rId25"/>
    <p:sldId id="260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2" autoAdjust="0"/>
    <p:restoredTop sz="94716" autoAdjust="0"/>
  </p:normalViewPr>
  <p:slideViewPr>
    <p:cSldViewPr>
      <p:cViewPr>
        <p:scale>
          <a:sx n="71" d="100"/>
          <a:sy n="71" d="100"/>
        </p:scale>
        <p:origin x="-80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4F411-8E14-4C02-AE87-330BF2F34DCC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46DB1-5CEA-4972-BA0D-D65230C251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6DB1-5CEA-4972-BA0D-D65230C2512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7286676" cy="385765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Урок-путешествие </a:t>
            </a:r>
          </a:p>
          <a:p>
            <a:pPr algn="ctr"/>
            <a:r>
              <a:rPr lang="ru-RU" sz="60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«Огонь-друг</a:t>
            </a:r>
          </a:p>
          <a:p>
            <a:pPr algn="ctr"/>
            <a:r>
              <a:rPr lang="ru-RU" sz="60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враг человека».</a:t>
            </a:r>
            <a:endParaRPr lang="ru-RU" sz="6000" b="1" cap="none" spc="0" dirty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4572008"/>
            <a:ext cx="49816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Учитель  Лепёхина Л.С.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     МОУ «ЛСОШ №2»</a:t>
            </a:r>
          </a:p>
          <a:p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428736"/>
            <a:ext cx="1328737" cy="2024063"/>
          </a:xfrm>
          <a:prstGeom prst="rect">
            <a:avLst/>
          </a:prstGeom>
          <a:noFill/>
        </p:spPr>
      </p:pic>
      <p:pic>
        <p:nvPicPr>
          <p:cNvPr id="1026" name="Picture 2" descr="C:\Documents and Settings\Владелец\Мои документы\Мои рисунки\1.jpg"/>
          <p:cNvPicPr>
            <a:picLocks noChangeAspect="1" noChangeArrowheads="1"/>
          </p:cNvPicPr>
          <p:nvPr/>
        </p:nvPicPr>
        <p:blipFill>
          <a:blip r:embed="rId3"/>
          <a:srcRect r="70089" b="80523"/>
          <a:stretch>
            <a:fillRect/>
          </a:stretch>
        </p:blipFill>
        <p:spPr bwMode="auto">
          <a:xfrm>
            <a:off x="178561" y="4357694"/>
            <a:ext cx="3250431" cy="2166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Владелец\Мои документы\Мои рисунки\2.jpg"/>
          <p:cNvPicPr>
            <a:picLocks noChangeAspect="1" noChangeArrowheads="1"/>
          </p:cNvPicPr>
          <p:nvPr/>
        </p:nvPicPr>
        <p:blipFill>
          <a:blip r:embed="rId2"/>
          <a:srcRect r="18750" b="412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000100" y="5929330"/>
            <a:ext cx="40893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Село «Огонь-друг»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3143248"/>
            <a:ext cx="40620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Село «Огонь-враг»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5914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Карта путешествий</a:t>
            </a:r>
            <a:endParaRPr lang="ru-RU" sz="5400" b="1" cap="none" spc="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833937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357166"/>
            <a:ext cx="4491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Огонь-мастер.</a:t>
            </a:r>
            <a:endParaRPr lang="ru-RU" sz="5400" b="1" cap="none" spc="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Владелец\Мои документы\Мои рисунки\13.jpg"/>
          <p:cNvPicPr>
            <a:picLocks noChangeAspect="1" noChangeArrowheads="1"/>
          </p:cNvPicPr>
          <p:nvPr/>
        </p:nvPicPr>
        <p:blipFill>
          <a:blip r:embed="rId2"/>
          <a:srcRect t="3861" r="70089" b="55055"/>
          <a:stretch>
            <a:fillRect/>
          </a:stretch>
        </p:blipFill>
        <p:spPr bwMode="auto">
          <a:xfrm>
            <a:off x="928662" y="1071546"/>
            <a:ext cx="2286016" cy="3214710"/>
          </a:xfrm>
          <a:prstGeom prst="rect">
            <a:avLst/>
          </a:prstGeom>
          <a:noFill/>
        </p:spPr>
      </p:pic>
      <p:pic>
        <p:nvPicPr>
          <p:cNvPr id="2051" name="Picture 3" descr="C:\Documents and Settings\Владелец\Мои документы\Мои рисунки\13.jpg"/>
          <p:cNvPicPr>
            <a:picLocks noChangeAspect="1" noChangeArrowheads="1"/>
          </p:cNvPicPr>
          <p:nvPr/>
        </p:nvPicPr>
        <p:blipFill>
          <a:blip r:embed="rId2"/>
          <a:srcRect l="33036" t="26017" r="28571" b="47820"/>
          <a:stretch>
            <a:fillRect/>
          </a:stretch>
        </p:blipFill>
        <p:spPr bwMode="auto">
          <a:xfrm>
            <a:off x="2643174" y="4357694"/>
            <a:ext cx="3214710" cy="2242821"/>
          </a:xfrm>
          <a:prstGeom prst="rect">
            <a:avLst/>
          </a:prstGeom>
          <a:noFill/>
        </p:spPr>
      </p:pic>
      <p:pic>
        <p:nvPicPr>
          <p:cNvPr id="2052" name="Picture 4" descr="C:\Documents and Settings\Владелец\Мои документы\Мои рисунки\13.jpg"/>
          <p:cNvPicPr>
            <a:picLocks noChangeAspect="1" noChangeArrowheads="1"/>
          </p:cNvPicPr>
          <p:nvPr/>
        </p:nvPicPr>
        <p:blipFill>
          <a:blip r:embed="rId2"/>
          <a:srcRect l="46938" r="25446" b="76163"/>
          <a:stretch>
            <a:fillRect/>
          </a:stretch>
        </p:blipFill>
        <p:spPr bwMode="auto">
          <a:xfrm>
            <a:off x="4429124" y="1571612"/>
            <a:ext cx="2957730" cy="261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Quatro\Мои документы\Мои рисунки\1.jpg"/>
          <p:cNvPicPr>
            <a:picLocks noChangeAspect="1" noChangeArrowheads="1"/>
          </p:cNvPicPr>
          <p:nvPr/>
        </p:nvPicPr>
        <p:blipFill>
          <a:blip r:embed="rId2"/>
          <a:srcRect r="1694"/>
          <a:stretch>
            <a:fillRect/>
          </a:stretch>
        </p:blipFill>
        <p:spPr bwMode="auto">
          <a:xfrm>
            <a:off x="496928" y="500042"/>
            <a:ext cx="8289914" cy="606106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00298" y="4572008"/>
            <a:ext cx="34621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Зола-это</a:t>
            </a:r>
          </a:p>
          <a:p>
            <a:pPr algn="ctr"/>
            <a:r>
              <a:rPr lang="ru-RU" sz="4800" b="1" cap="none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удобрения.</a:t>
            </a:r>
            <a:endParaRPr lang="ru-RU" sz="4800" b="1" cap="none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500042"/>
            <a:ext cx="5139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наш друг.</a:t>
            </a:r>
            <a:endParaRPr lang="ru-RU" sz="5400" b="1" cap="none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Quatro\Мои документы\Мои рисунки\1.jpg"/>
          <p:cNvPicPr>
            <a:picLocks noChangeAspect="1" noChangeArrowheads="1"/>
          </p:cNvPicPr>
          <p:nvPr/>
        </p:nvPicPr>
        <p:blipFill>
          <a:blip r:embed="rId3"/>
          <a:srcRect r="7018" b="6493"/>
          <a:stretch>
            <a:fillRect/>
          </a:stretch>
        </p:blipFill>
        <p:spPr bwMode="auto">
          <a:xfrm>
            <a:off x="386119" y="571480"/>
            <a:ext cx="8186409" cy="57150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43174" y="571480"/>
            <a:ext cx="56785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наш друг.</a:t>
            </a:r>
            <a:endParaRPr lang="ru-RU" sz="60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256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Quatro\Мои документы\Мои рисунки\2.jpg"/>
          <p:cNvPicPr>
            <a:picLocks noChangeAspect="1" noChangeArrowheads="1"/>
          </p:cNvPicPr>
          <p:nvPr/>
        </p:nvPicPr>
        <p:blipFill>
          <a:blip r:embed="rId2"/>
          <a:srcRect r="3125"/>
          <a:stretch>
            <a:fillRect/>
          </a:stretch>
        </p:blipFill>
        <p:spPr bwMode="auto">
          <a:xfrm>
            <a:off x="214282" y="500042"/>
            <a:ext cx="7615629" cy="58608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7620" y="357166"/>
            <a:ext cx="51398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наш друг.</a:t>
            </a:r>
            <a:endParaRPr lang="ru-RU" sz="54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9931" y="1214422"/>
            <a:ext cx="5494069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помог появиться кирпичу,</a:t>
            </a:r>
          </a:p>
          <a:p>
            <a:pPr algn="ctr"/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Цементу, стеклу, медной ручке,</a:t>
            </a:r>
          </a:p>
          <a:p>
            <a:pPr algn="ctr"/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бронзовой пуговице, кастрюле.</a:t>
            </a:r>
          </a:p>
          <a:p>
            <a:pPr algn="ctr"/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sz="2800" b="1" cap="none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572008"/>
            <a:ext cx="4143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Огонь </a:t>
            </a:r>
          </a:p>
          <a:p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строит </a:t>
            </a:r>
          </a:p>
          <a:p>
            <a:r>
              <a:rPr lang="ru-RU" sz="28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дома!</a:t>
            </a:r>
            <a:endParaRPr lang="ru-RU" sz="280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Quatro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r="6249" b="5688"/>
          <a:stretch>
            <a:fillRect/>
          </a:stretch>
        </p:blipFill>
        <p:spPr bwMode="auto">
          <a:xfrm>
            <a:off x="571472" y="500042"/>
            <a:ext cx="8001056" cy="60007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43438" y="571480"/>
            <a:ext cx="34651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</a:t>
            </a:r>
          </a:p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наш друг.</a:t>
            </a:r>
            <a:endParaRPr lang="ru-RU" sz="60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Quatro\Мои документы\Мои рисунки\4.jpg"/>
          <p:cNvPicPr>
            <a:picLocks noChangeAspect="1" noChangeArrowheads="1"/>
          </p:cNvPicPr>
          <p:nvPr/>
        </p:nvPicPr>
        <p:blipFill>
          <a:blip r:embed="rId2"/>
          <a:srcRect r="9598" b="7933"/>
          <a:stretch>
            <a:fillRect/>
          </a:stretch>
        </p:blipFill>
        <p:spPr bwMode="auto">
          <a:xfrm>
            <a:off x="428596" y="357166"/>
            <a:ext cx="8286808" cy="62918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29190" y="78579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</a:t>
            </a:r>
          </a:p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наш друг.</a:t>
            </a:r>
            <a:endParaRPr lang="ru-RU" sz="60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357694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:\Сохранение\Мои документы\Мои рисунки\Коллекция картинок (Microsoft)\нов.приколы\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291"/>
            <a:ext cx="4351618" cy="3214709"/>
          </a:xfrm>
          <a:prstGeom prst="rect">
            <a:avLst/>
          </a:prstGeom>
          <a:noFill/>
        </p:spPr>
      </p:pic>
      <p:pic>
        <p:nvPicPr>
          <p:cNvPr id="7175" name="Picture 7" descr="D:\Сохранение\Мои документы\Мои рисунки\Коллекция картинок (Microsoft)\нов.приколы\1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143248"/>
            <a:ext cx="3000396" cy="3289908"/>
          </a:xfrm>
          <a:prstGeom prst="rect">
            <a:avLst/>
          </a:prstGeom>
          <a:noFill/>
        </p:spPr>
      </p:pic>
      <p:pic>
        <p:nvPicPr>
          <p:cNvPr id="7177" name="Picture 9" descr="D:\Сохранение\Мои документы\Мои рисунки\Коллекция картинок (Microsoft)\нов.приколы\12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14290"/>
            <a:ext cx="1647830" cy="139561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00100" y="1857364"/>
            <a:ext cx="6858047" cy="164307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Quatro\Мои документы\Мои рисунки\5.jpg"/>
          <p:cNvPicPr>
            <a:picLocks noChangeAspect="1" noChangeArrowheads="1"/>
          </p:cNvPicPr>
          <p:nvPr/>
        </p:nvPicPr>
        <p:blipFill>
          <a:blip r:embed="rId5"/>
          <a:srcRect r="38281" b="67964"/>
          <a:stretch>
            <a:fillRect/>
          </a:stretch>
        </p:blipFill>
        <p:spPr bwMode="auto">
          <a:xfrm>
            <a:off x="857224" y="428604"/>
            <a:ext cx="4429156" cy="1713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Quatro\Мои документы\Мои рисунки\55.jpg"/>
          <p:cNvPicPr>
            <a:picLocks noChangeAspect="1" noChangeArrowheads="1"/>
          </p:cNvPicPr>
          <p:nvPr/>
        </p:nvPicPr>
        <p:blipFill>
          <a:blip r:embed="rId2"/>
          <a:srcRect r="11495" b="18563"/>
          <a:stretch>
            <a:fillRect/>
          </a:stretch>
        </p:blipFill>
        <p:spPr bwMode="auto">
          <a:xfrm>
            <a:off x="857224" y="1357298"/>
            <a:ext cx="7215238" cy="494967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357166"/>
            <a:ext cx="7786742" cy="92333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Приходи, сказка!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4643446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Quatro\Мои документы\Мои рисунки\6.jpg"/>
          <p:cNvPicPr>
            <a:picLocks noChangeAspect="1" noChangeArrowheads="1"/>
          </p:cNvPicPr>
          <p:nvPr/>
        </p:nvPicPr>
        <p:blipFill>
          <a:blip r:embed="rId2"/>
          <a:srcRect r="9821" b="11826"/>
          <a:stretch>
            <a:fillRect/>
          </a:stretch>
        </p:blipFill>
        <p:spPr bwMode="auto">
          <a:xfrm>
            <a:off x="642910" y="428603"/>
            <a:ext cx="7929618" cy="5780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428604"/>
            <a:ext cx="807246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4000" b="1" i="0" u="none" strike="noStrike" cap="none" spc="0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-Познакомиться с   …   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….   и   …   человека.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0" normalizeH="0" baseline="0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-Учиться осторожному обращению с   …   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0" normalizeH="0" baseline="0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-Учиться быть   …   за  жизнь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здоровье  свое и окружающих.</a:t>
            </a: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  <a:endParaRPr lang="ru-RU" sz="4000" b="1" cap="none" spc="0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</a:endParaRPr>
          </a:p>
        </p:txBody>
      </p:sp>
      <p:pic>
        <p:nvPicPr>
          <p:cNvPr id="7" name="Picture 3" descr="D:\Сохранение\Мои документы\Мои рисунки\Коллекция картинок (Microsoft)\нов.приколы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1785950" cy="10418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807246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lang="ru-RU" sz="4000" b="1" cap="none" spc="0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</a:endParaRPr>
          </a:p>
        </p:txBody>
      </p:sp>
      <p:pic>
        <p:nvPicPr>
          <p:cNvPr id="8194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571876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Quatro\Мои документы\Мои рисунки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377" y="0"/>
            <a:ext cx="9198754" cy="6858000"/>
          </a:xfrm>
          <a:prstGeom prst="rect">
            <a:avLst/>
          </a:prstGeom>
          <a:noFill/>
        </p:spPr>
      </p:pic>
      <p:pic>
        <p:nvPicPr>
          <p:cNvPr id="5122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833937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Quatro\Мои документы\Мои рисунки\77.jpg"/>
          <p:cNvPicPr>
            <a:picLocks noChangeAspect="1" noChangeArrowheads="1"/>
          </p:cNvPicPr>
          <p:nvPr/>
        </p:nvPicPr>
        <p:blipFill>
          <a:blip r:embed="rId2"/>
          <a:srcRect r="33259" b="16317"/>
          <a:stretch>
            <a:fillRect/>
          </a:stretch>
        </p:blipFill>
        <p:spPr bwMode="auto">
          <a:xfrm>
            <a:off x="1071538" y="642918"/>
            <a:ext cx="6311464" cy="58998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64344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Огонь </a:t>
            </a:r>
          </a:p>
          <a:p>
            <a:pPr algn="ctr"/>
            <a:r>
              <a:rPr lang="ru-RU" sz="60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наш друг.</a:t>
            </a:r>
            <a:endParaRPr lang="ru-RU" sz="6000" b="1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146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143380"/>
            <a:ext cx="1328737" cy="2024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214686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Ежегодно в России при пожарах гибнет не менее 10 тысяч человек. В Астраханской области за 2008 год произошло 1122 пожара, при пожарах погиб 91 человек, из них 9 детей. За 2009 год – 153 пожара, погибло 30 человек, из них 5 детей. Для предупреждения пожаров, прежде всего, следует помнить о причинах их возникновения.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10242" name="Picture 2" descr="C:\Documents and Settings\Quatro\Мои документы\Мои рисунки\11.jpg"/>
          <p:cNvPicPr>
            <a:picLocks noChangeAspect="1" noChangeArrowheads="1"/>
          </p:cNvPicPr>
          <p:nvPr/>
        </p:nvPicPr>
        <p:blipFill>
          <a:blip r:embed="rId2"/>
          <a:srcRect r="18192" b="61228"/>
          <a:stretch>
            <a:fillRect/>
          </a:stretch>
        </p:blipFill>
        <p:spPr bwMode="auto">
          <a:xfrm>
            <a:off x="857224" y="500042"/>
            <a:ext cx="7286676" cy="2574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Quatro\Мои документы\Мои рисунки\1.jpg"/>
          <p:cNvPicPr>
            <a:picLocks noChangeAspect="1" noChangeArrowheads="1"/>
          </p:cNvPicPr>
          <p:nvPr/>
        </p:nvPicPr>
        <p:blipFill>
          <a:blip r:embed="rId2"/>
          <a:srcRect r="3125" b="2161"/>
          <a:stretch>
            <a:fillRect/>
          </a:stretch>
        </p:blipFill>
        <p:spPr bwMode="auto">
          <a:xfrm>
            <a:off x="0" y="-26995"/>
            <a:ext cx="9144000" cy="688499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3108" y="500042"/>
            <a:ext cx="666186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Злой огонь- огонь пожара,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Злой огонь- огонь войны!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От безжалостного жара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Дни темны,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Поля черны.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Жители земного шара,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Граждане любой страны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Злой огонь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Гасить должны!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Сохранение\Мои документы\Мои рисунки\Коллекция картинок (Microsoft)\нов.приколы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694233" cy="1571636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571876"/>
            <a:ext cx="52863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предвидеть опасность;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при возможности - избегать;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при необходимости - действовать.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85728"/>
            <a:ext cx="7349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Формула безопасности:</a:t>
            </a:r>
            <a:endParaRPr lang="ru-RU" sz="5400" b="1" cap="none" spc="0" dirty="0">
              <a:ln w="24500" cmpd="dbl">
                <a:solidFill>
                  <a:srgbClr val="FFFF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2290" name="Picture 2" descr="C:\Documents and Settings\Quatro\Мои документы\Мои рисунки\11.jpg"/>
          <p:cNvPicPr>
            <a:picLocks noChangeAspect="1" noChangeArrowheads="1"/>
          </p:cNvPicPr>
          <p:nvPr/>
        </p:nvPicPr>
        <p:blipFill>
          <a:blip r:embed="rId3"/>
          <a:srcRect r="61719" b="36527"/>
          <a:stretch>
            <a:fillRect/>
          </a:stretch>
        </p:blipFill>
        <p:spPr bwMode="auto">
          <a:xfrm>
            <a:off x="5429256" y="1571612"/>
            <a:ext cx="3467426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688" y="928670"/>
            <a:ext cx="88583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Постарайтесь, </a:t>
            </a:r>
          </a:p>
          <a:p>
            <a:r>
              <a:rPr lang="ru-RU" sz="5400" b="1" i="1" dirty="0" smtClean="0">
                <a:solidFill>
                  <a:srgbClr val="FFFF00"/>
                </a:solidFill>
              </a:rPr>
              <a:t>чтоб огонь </a:t>
            </a:r>
          </a:p>
          <a:p>
            <a:r>
              <a:rPr lang="ru-RU" sz="5400" b="1" i="1" dirty="0" smtClean="0">
                <a:solidFill>
                  <a:srgbClr val="FFFF00"/>
                </a:solidFill>
              </a:rPr>
              <a:t>был вашим </a:t>
            </a:r>
          </a:p>
          <a:p>
            <a:r>
              <a:rPr lang="ru-RU" sz="5400" b="1" i="1" dirty="0" smtClean="0">
                <a:solidFill>
                  <a:srgbClr val="FFFF00"/>
                </a:solidFill>
              </a:rPr>
              <a:t>другом и </a:t>
            </a:r>
          </a:p>
          <a:p>
            <a:r>
              <a:rPr lang="ru-RU" sz="5400" b="1" i="1" dirty="0" smtClean="0">
                <a:solidFill>
                  <a:srgbClr val="FFFF00"/>
                </a:solidFill>
              </a:rPr>
              <a:t>никогда не </a:t>
            </a:r>
          </a:p>
          <a:p>
            <a:r>
              <a:rPr lang="ru-RU" sz="5400" b="1" i="1" dirty="0" smtClean="0">
                <a:solidFill>
                  <a:srgbClr val="FFFF00"/>
                </a:solidFill>
              </a:rPr>
              <a:t>стал врагом. 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pic>
        <p:nvPicPr>
          <p:cNvPr id="13314" name="Picture 2" descr="C:\Documents and Settings\Quatro\Мои документы\Мои рисунки\12.jpg"/>
          <p:cNvPicPr>
            <a:picLocks noChangeAspect="1" noChangeArrowheads="1"/>
          </p:cNvPicPr>
          <p:nvPr/>
        </p:nvPicPr>
        <p:blipFill>
          <a:blip r:embed="rId2"/>
          <a:srcRect r="46652" b="23054"/>
          <a:stretch>
            <a:fillRect/>
          </a:stretch>
        </p:blipFill>
        <p:spPr bwMode="auto">
          <a:xfrm>
            <a:off x="5214942" y="1357298"/>
            <a:ext cx="3643338" cy="3917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428868"/>
            <a:ext cx="757242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Внимание, доброта, тепло, солнце, сочувствие - жёлтый кружок.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Невзрачность, печаль, усталость, тоска, задумчивость – серый кружок.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Мечта, чистота, праздник, торжественность – белый кружок.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Беспомощность,  равнодушие, безразличие – синий кружок.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Жизнь, свобода, надежда  -  зелёный кружок.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3" descr="D:\Сохранение\Мои документы\Мои рисунки\Коллекция картинок (Microsoft)\нов.приколы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3071834" cy="1791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428604"/>
            <a:ext cx="807246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4000" b="1" i="0" u="none" strike="noStrike" cap="none" spc="0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-Познакомиться с   огнём,  другом   и  врагом  человека.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0" normalizeH="0" baseline="0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-Учиться осторожному обращению с   огнём 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0" normalizeH="0" baseline="0" dirty="0" smtClean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-Учиться быть  ответственными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 жизнь и здоровье  свое и окружающих.</a:t>
            </a:r>
            <a:r>
              <a:rPr kumimoji="0" lang="ru-RU" sz="4000" b="1" i="0" u="none" strike="noStrike" cap="none" spc="0" normalizeH="0" baseline="0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  <a:endParaRPr lang="ru-RU" sz="4000" b="1" cap="none" spc="0" dirty="0">
              <a:ln>
                <a:solidFill>
                  <a:srgbClr val="00B050"/>
                </a:solidFill>
              </a:ln>
              <a:solidFill>
                <a:srgbClr val="FFFF00"/>
              </a:solidFill>
              <a:effectLst/>
            </a:endParaRPr>
          </a:p>
        </p:txBody>
      </p:sp>
      <p:pic>
        <p:nvPicPr>
          <p:cNvPr id="7" name="Picture 3" descr="D:\Сохранение\Мои документы\Мои рисунки\Коллекция картинок (Microsoft)\нов.приколы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1785950" cy="1041804"/>
          </a:xfrm>
          <a:prstGeom prst="rect">
            <a:avLst/>
          </a:prstGeom>
          <a:noFill/>
        </p:spPr>
      </p:pic>
      <p:pic>
        <p:nvPicPr>
          <p:cNvPr id="9218" name="Picture 2" descr="C:\Documents and Settings\Владелец\Мои документы\Мои рисунки\Новый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643446"/>
            <a:ext cx="1328737" cy="2024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1071546"/>
            <a:ext cx="1643074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02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68" y="1071546"/>
            <a:ext cx="1508747" cy="156966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04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071546"/>
            <a:ext cx="1508747" cy="156966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03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1508747" cy="156966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01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2928934"/>
            <a:ext cx="24079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Пожарная 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служба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07181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милиция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3000372"/>
            <a:ext cx="1959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Скорая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 помощь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3000372"/>
            <a:ext cx="1839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Газовая 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служба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12" name="Picture 3" descr="D:\Сохранение\Мои документы\Мои рисунки\Коллекция картинок (Microsoft)\нов.приколы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500570"/>
            <a:ext cx="3071834" cy="1791903"/>
          </a:xfrm>
          <a:prstGeom prst="rect">
            <a:avLst/>
          </a:prstGeom>
          <a:noFill/>
        </p:spPr>
      </p:pic>
      <p:pic>
        <p:nvPicPr>
          <p:cNvPr id="13" name="Picture 3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3"/>
          <a:srcRect l="52232" r="23214" b="76163"/>
          <a:stretch>
            <a:fillRect/>
          </a:stretch>
        </p:blipFill>
        <p:spPr bwMode="auto">
          <a:xfrm>
            <a:off x="5429256" y="4573310"/>
            <a:ext cx="1857388" cy="184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858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             </a:t>
            </a:r>
            <a:r>
              <a:rPr lang="ru-RU" sz="3200" b="1" i="1" dirty="0" smtClean="0">
                <a:solidFill>
                  <a:srgbClr val="FFFF00"/>
                </a:solidFill>
              </a:rPr>
              <a:t>Тест. Задание 1.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     Если что-то в глаз попало,                                                                                                                              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     Поврежденный глаз не три, 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     Позови на помощь старших.    </a:t>
            </a:r>
            <a:r>
              <a:rPr lang="ru-RU" sz="4000" b="1" i="1" dirty="0" smtClean="0">
                <a:solidFill>
                  <a:srgbClr val="FFFF00"/>
                </a:solidFill>
              </a:rPr>
              <a:t>    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    01                02                03                04,                  вверх      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вверх</a:t>
            </a:r>
            <a:r>
              <a:rPr lang="ru-RU" sz="3600" b="1" i="1" dirty="0" smtClean="0">
                <a:solidFill>
                  <a:srgbClr val="FFFF00"/>
                </a:solidFill>
              </a:rPr>
              <a:t>      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вверх</a:t>
            </a:r>
            <a:r>
              <a:rPr lang="ru-RU" sz="3600" b="1" i="1" dirty="0" smtClean="0">
                <a:solidFill>
                  <a:srgbClr val="FFFF00"/>
                </a:solidFill>
              </a:rPr>
              <a:t>        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вверх</a:t>
            </a: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t="36182" r="27755" b="43314"/>
          <a:stretch>
            <a:fillRect/>
          </a:stretch>
        </p:blipFill>
        <p:spPr bwMode="auto">
          <a:xfrm>
            <a:off x="571472" y="4143380"/>
            <a:ext cx="7286676" cy="2257874"/>
          </a:xfrm>
          <a:prstGeom prst="rect">
            <a:avLst/>
          </a:prstGeom>
          <a:noFill/>
        </p:spPr>
      </p:pic>
      <p:pic>
        <p:nvPicPr>
          <p:cNvPr id="3075" name="Picture 3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l="52232" r="23214" b="76163"/>
          <a:stretch>
            <a:fillRect/>
          </a:stretch>
        </p:blipFill>
        <p:spPr bwMode="auto">
          <a:xfrm>
            <a:off x="6643702" y="428604"/>
            <a:ext cx="1643074" cy="163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80724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Задание 2.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Если кто-то лезет в дом, 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  Пробивая двери лбом.   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Двери держаться едва- </a:t>
            </a:r>
          </a:p>
          <a:p>
            <a:r>
              <a:rPr lang="ru-RU" sz="3200" b="1" i="1" dirty="0" smtClean="0">
                <a:solidFill>
                  <a:srgbClr val="FFFF00"/>
                </a:solidFill>
              </a:rPr>
              <a:t>   Позвони скорей «   ».               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      01                02              03                 04                               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влево          вправо        вниз             вверх  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4 клетки     4 клетки       4 клетки             4 клетки</a:t>
            </a:r>
          </a:p>
          <a:p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9" name="Picture 2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t="36182" r="27755" b="43314"/>
          <a:stretch>
            <a:fillRect/>
          </a:stretch>
        </p:blipFill>
        <p:spPr bwMode="auto">
          <a:xfrm>
            <a:off x="571472" y="4143380"/>
            <a:ext cx="7286676" cy="2257874"/>
          </a:xfrm>
          <a:prstGeom prst="rect">
            <a:avLst/>
          </a:prstGeom>
          <a:noFill/>
        </p:spPr>
      </p:pic>
      <p:pic>
        <p:nvPicPr>
          <p:cNvPr id="10" name="Picture 3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l="52232" r="23214" b="76163"/>
          <a:stretch>
            <a:fillRect/>
          </a:stretch>
        </p:blipFill>
        <p:spPr bwMode="auto">
          <a:xfrm>
            <a:off x="6643702" y="428604"/>
            <a:ext cx="1643074" cy="163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500042"/>
            <a:ext cx="87154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Пожар мы дружно победим                                                                                                                                           Коль позвоним…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lang="ru-RU" sz="3200" b="1" i="1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01                  02                    03                04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вниз             вверх           вправо           влево                                                                                                                   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клетки     2 клетки   2 клетки    2 клетки                                                                                    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t="36182" r="27755" b="43314"/>
          <a:stretch>
            <a:fillRect/>
          </a:stretch>
        </p:blipFill>
        <p:spPr bwMode="auto">
          <a:xfrm>
            <a:off x="714348" y="4357694"/>
            <a:ext cx="7286676" cy="2257874"/>
          </a:xfrm>
          <a:prstGeom prst="rect">
            <a:avLst/>
          </a:prstGeom>
          <a:noFill/>
        </p:spPr>
      </p:pic>
      <p:pic>
        <p:nvPicPr>
          <p:cNvPr id="9" name="Picture 3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l="52232" r="23214" b="76163"/>
          <a:stretch>
            <a:fillRect/>
          </a:stretch>
        </p:blipFill>
        <p:spPr bwMode="auto">
          <a:xfrm>
            <a:off x="6786578" y="642918"/>
            <a:ext cx="1643074" cy="163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 4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Запах почувствовал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квартире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Позвони по  ноль …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01                  02                  03               04                         влево           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влево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влево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влево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клетки      4 клетки        4 клетки      4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клетки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t="36182" r="27755" b="43314"/>
          <a:stretch>
            <a:fillRect/>
          </a:stretch>
        </p:blipFill>
        <p:spPr bwMode="auto">
          <a:xfrm>
            <a:off x="642910" y="4357694"/>
            <a:ext cx="7286676" cy="2257874"/>
          </a:xfrm>
          <a:prstGeom prst="rect">
            <a:avLst/>
          </a:prstGeom>
          <a:noFill/>
        </p:spPr>
      </p:pic>
      <p:pic>
        <p:nvPicPr>
          <p:cNvPr id="8" name="Picture 3" descr="C:\Documents and Settings\Владелец\Мои документы\Мои рисунки\3.jpg"/>
          <p:cNvPicPr>
            <a:picLocks noChangeAspect="1" noChangeArrowheads="1"/>
          </p:cNvPicPr>
          <p:nvPr/>
        </p:nvPicPr>
        <p:blipFill>
          <a:blip r:embed="rId2"/>
          <a:srcRect l="52232" r="23214" b="76163"/>
          <a:stretch>
            <a:fillRect/>
          </a:stretch>
        </p:blipFill>
        <p:spPr bwMode="auto">
          <a:xfrm>
            <a:off x="6715140" y="642918"/>
            <a:ext cx="1643074" cy="163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714348" y="2285992"/>
            <a:ext cx="2967036" cy="1857388"/>
          </a:xfrm>
          <a:prstGeom prst="flowChartProcess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71480"/>
            <a:ext cx="6429420" cy="164307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Проверка</a:t>
            </a:r>
            <a:endParaRPr lang="ru-RU" sz="5400" b="1" cap="none" spc="0" dirty="0">
              <a:ln w="900" cmpd="sng">
                <a:solidFill>
                  <a:srgbClr val="00B05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-964842" y="3965182"/>
            <a:ext cx="3429818" cy="7143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дет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71744"/>
            <a:ext cx="5648395" cy="3910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492</Words>
  <PresentationFormat>Экран (4:3)</PresentationFormat>
  <Paragraphs>107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65</cp:revision>
  <dcterms:modified xsi:type="dcterms:W3CDTF">2009-12-13T10:50:24Z</dcterms:modified>
</cp:coreProperties>
</file>