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24"/>
  </p:notesMasterIdLst>
  <p:sldIdLst>
    <p:sldId id="274" r:id="rId2"/>
    <p:sldId id="275" r:id="rId3"/>
    <p:sldId id="257" r:id="rId4"/>
    <p:sldId id="277" r:id="rId5"/>
    <p:sldId id="264" r:id="rId6"/>
    <p:sldId id="280" r:id="rId7"/>
    <p:sldId id="278" r:id="rId8"/>
    <p:sldId id="268" r:id="rId9"/>
    <p:sldId id="266" r:id="rId10"/>
    <p:sldId id="279" r:id="rId11"/>
    <p:sldId id="267" r:id="rId12"/>
    <p:sldId id="270" r:id="rId13"/>
    <p:sldId id="271" r:id="rId14"/>
    <p:sldId id="272" r:id="rId15"/>
    <p:sldId id="273" r:id="rId16"/>
    <p:sldId id="258" r:id="rId17"/>
    <p:sldId id="259" r:id="rId18"/>
    <p:sldId id="261" r:id="rId19"/>
    <p:sldId id="262" r:id="rId20"/>
    <p:sldId id="281" r:id="rId21"/>
    <p:sldId id="282" r:id="rId22"/>
    <p:sldId id="283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E1B0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8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9937B5-5D7F-4EAD-92EF-59DB125B6FA2}" type="datetimeFigureOut">
              <a:rPr lang="ru-RU" smtClean="0"/>
              <a:pPr/>
              <a:t>30.12.2009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175300-9649-43FA-9437-768F152C50A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175300-9649-43FA-9437-768F152C50A8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175300-9649-43FA-9437-768F152C50A8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175300-9649-43FA-9437-768F152C50A8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175300-9649-43FA-9437-768F152C50A8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175300-9649-43FA-9437-768F152C50A8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175300-9649-43FA-9437-768F152C50A8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175300-9649-43FA-9437-768F152C50A8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175300-9649-43FA-9437-768F152C50A8}" type="slidenum">
              <a:rPr lang="ru-RU" smtClean="0"/>
              <a:pPr/>
              <a:t>16</a:t>
            </a:fld>
            <a:endParaRPr lang="ru-RU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175300-9649-43FA-9437-768F152C50A8}" type="slidenum">
              <a:rPr lang="ru-RU" smtClean="0"/>
              <a:pPr/>
              <a:t>17</a:t>
            </a:fld>
            <a:endParaRPr lang="ru-RU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175300-9649-43FA-9437-768F152C50A8}" type="slidenum">
              <a:rPr lang="ru-RU" smtClean="0"/>
              <a:pPr/>
              <a:t>18</a:t>
            </a:fld>
            <a:endParaRPr lang="ru-RU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175300-9649-43FA-9437-768F152C50A8}" type="slidenum">
              <a:rPr lang="ru-RU" smtClean="0"/>
              <a:pPr/>
              <a:t>19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175300-9649-43FA-9437-768F152C50A8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175300-9649-43FA-9437-768F152C50A8}" type="slidenum">
              <a:rPr lang="ru-RU" smtClean="0"/>
              <a:pPr/>
              <a:t>20</a:t>
            </a:fld>
            <a:endParaRPr lang="ru-RU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175300-9649-43FA-9437-768F152C50A8}" type="slidenum">
              <a:rPr lang="ru-RU" smtClean="0"/>
              <a:pPr/>
              <a:t>21</a:t>
            </a:fld>
            <a:endParaRPr lang="ru-RU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175300-9649-43FA-9437-768F152C50A8}" type="slidenum">
              <a:rPr lang="ru-RU" smtClean="0"/>
              <a:pPr/>
              <a:t>22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175300-9649-43FA-9437-768F152C50A8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175300-9649-43FA-9437-768F152C50A8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175300-9649-43FA-9437-768F152C50A8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175300-9649-43FA-9437-768F152C50A8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175300-9649-43FA-9437-768F152C50A8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175300-9649-43FA-9437-768F152C50A8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175300-9649-43FA-9437-768F152C50A8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1FAE42C-1099-4ADF-B7F7-766AF2198585}" type="datetimeFigureOut">
              <a:rPr lang="ru-RU" smtClean="0"/>
              <a:pPr/>
              <a:t>30.12.2009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CC97E58C-2858-41BD-8DCC-58F4F67E5A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AE42C-1099-4ADF-B7F7-766AF2198585}" type="datetimeFigureOut">
              <a:rPr lang="ru-RU" smtClean="0"/>
              <a:pPr/>
              <a:t>30.12.2009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7E58C-2858-41BD-8DCC-58F4F67E5A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AE42C-1099-4ADF-B7F7-766AF2198585}" type="datetimeFigureOut">
              <a:rPr lang="ru-RU" smtClean="0"/>
              <a:pPr/>
              <a:t>30.12.2009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7E58C-2858-41BD-8DCC-58F4F67E5A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1FAE42C-1099-4ADF-B7F7-766AF2198585}" type="datetimeFigureOut">
              <a:rPr lang="ru-RU" smtClean="0"/>
              <a:pPr/>
              <a:t>30.12.2009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C97E58C-2858-41BD-8DCC-58F4F67E5AB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1FAE42C-1099-4ADF-B7F7-766AF2198585}" type="datetimeFigureOut">
              <a:rPr lang="ru-RU" smtClean="0"/>
              <a:pPr/>
              <a:t>30.12.2009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CC97E58C-2858-41BD-8DCC-58F4F67E5A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AE42C-1099-4ADF-B7F7-766AF2198585}" type="datetimeFigureOut">
              <a:rPr lang="ru-RU" smtClean="0"/>
              <a:pPr/>
              <a:t>30.12.2009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7E58C-2858-41BD-8DCC-58F4F67E5AB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AE42C-1099-4ADF-B7F7-766AF2198585}" type="datetimeFigureOut">
              <a:rPr lang="ru-RU" smtClean="0"/>
              <a:pPr/>
              <a:t>30.12.2009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7E58C-2858-41BD-8DCC-58F4F67E5AB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1FAE42C-1099-4ADF-B7F7-766AF2198585}" type="datetimeFigureOut">
              <a:rPr lang="ru-RU" smtClean="0"/>
              <a:pPr/>
              <a:t>30.12.2009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C97E58C-2858-41BD-8DCC-58F4F67E5AB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AE42C-1099-4ADF-B7F7-766AF2198585}" type="datetimeFigureOut">
              <a:rPr lang="ru-RU" smtClean="0"/>
              <a:pPr/>
              <a:t>30.12.2009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7E58C-2858-41BD-8DCC-58F4F67E5A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1FAE42C-1099-4ADF-B7F7-766AF2198585}" type="datetimeFigureOut">
              <a:rPr lang="ru-RU" smtClean="0"/>
              <a:pPr/>
              <a:t>30.12.2009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C97E58C-2858-41BD-8DCC-58F4F67E5AB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1FAE42C-1099-4ADF-B7F7-766AF2198585}" type="datetimeFigureOut">
              <a:rPr lang="ru-RU" smtClean="0"/>
              <a:pPr/>
              <a:t>30.12.2009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C97E58C-2858-41BD-8DCC-58F4F67E5AB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1FAE42C-1099-4ADF-B7F7-766AF2198585}" type="datetimeFigureOut">
              <a:rPr lang="ru-RU" smtClean="0"/>
              <a:pPr/>
              <a:t>30.12.2009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C97E58C-2858-41BD-8DCC-58F4F67E5AB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2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2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2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2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jpeg"/><Relationship Id="rId7" Type="http://schemas.openxmlformats.org/officeDocument/2006/relationships/image" Target="../media/image32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slide" Target="slide8.xml"/><Relationship Id="rId5" Type="http://schemas.openxmlformats.org/officeDocument/2006/relationships/image" Target="../media/image35.jpeg"/><Relationship Id="rId4" Type="http://schemas.openxmlformats.org/officeDocument/2006/relationships/image" Target="../media/image34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2.jpeg"/><Relationship Id="rId5" Type="http://schemas.openxmlformats.org/officeDocument/2006/relationships/slide" Target="slide8.xml"/><Relationship Id="rId4" Type="http://schemas.openxmlformats.org/officeDocument/2006/relationships/image" Target="../media/image37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9.jpeg"/><Relationship Id="rId5" Type="http://schemas.openxmlformats.org/officeDocument/2006/relationships/image" Target="../media/image32.jpeg"/><Relationship Id="rId4" Type="http://schemas.openxmlformats.org/officeDocument/2006/relationships/slide" Target="slide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2.jpeg"/><Relationship Id="rId5" Type="http://schemas.openxmlformats.org/officeDocument/2006/relationships/slide" Target="slide8.xml"/><Relationship Id="rId4" Type="http://schemas.openxmlformats.org/officeDocument/2006/relationships/image" Target="../media/image4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13" Type="http://schemas.openxmlformats.org/officeDocument/2006/relationships/hyperlink" Target="http://images.yandex.ru/yandsearch?p=8&amp;text=%D0%9E%D0%B1%D0%BB%D0%BE%D0%B6%D0%BA%D0%B8%20%D0%BF%D1%80%D0%BE%D0%B8%D0%B7%D0%B2%D0%B5%D0%B4%D0%B5%D0%BD%D0%B8%D0%B9%20%D0%9A.%D0%93.%D0%9F%D0%B0%D1%83%D1%81%D1%82%D0%BE%D0%B2%D1%81%D0%BA%D0%BE%D0%B3%D0%BE&amp;spsite=000-417292&amp;img_url=www.ozon.ru/multimedia/books_covers/1000683413.jpg&amp;rpt=simage" TargetMode="External"/><Relationship Id="rId18" Type="http://schemas.openxmlformats.org/officeDocument/2006/relationships/image" Target="http://im6-tub.yandex.net/i?id=98002595&amp;tov=6" TargetMode="External"/><Relationship Id="rId26" Type="http://schemas.openxmlformats.org/officeDocument/2006/relationships/image" Target="../media/image17.jpeg"/><Relationship Id="rId39" Type="http://schemas.openxmlformats.org/officeDocument/2006/relationships/image" Target="http://im3-tub.yandex.net/i?id=91601067&amp;tov=3" TargetMode="External"/><Relationship Id="rId3" Type="http://schemas.openxmlformats.org/officeDocument/2006/relationships/image" Target="../media/image9.jpeg"/><Relationship Id="rId21" Type="http://schemas.openxmlformats.org/officeDocument/2006/relationships/image" Target="http://im5-tub.yandex.net/i?id=67627352&amp;tov=5" TargetMode="External"/><Relationship Id="rId34" Type="http://schemas.openxmlformats.org/officeDocument/2006/relationships/hyperlink" Target="http://images.yandex.ru/yandsearch?p=15&amp;text=%D0%9E%D0%B1%D0%BB%D0%BE%D0%B6%D0%BA%D0%B8%20%D0%BF%D1%80%D0%BE%D0%B8%D0%B7%D0%B2%D0%B5%D0%B4%D0%B5%D0%BD%D0%B8%D0%B9%20%D0%9A.%D0%93.%D0%9F%D0%B0%D1%83%D1%81%D1%82%D0%BE%D0%B2%D1%81%D0%BA%D0%BE%D0%B3%D0%BE&amp;spsite=007-705605&amp;img_url=www.konkurentov.net/_files/1/0/1000686426.jpg&amp;rpt=simage" TargetMode="External"/><Relationship Id="rId42" Type="http://schemas.openxmlformats.org/officeDocument/2006/relationships/image" Target="http://im3-tub.yandex.net/i?id=10237759&amp;tov=3" TargetMode="External"/><Relationship Id="rId47" Type="http://schemas.openxmlformats.org/officeDocument/2006/relationships/image" Target="../media/image24.jpeg"/><Relationship Id="rId50" Type="http://schemas.openxmlformats.org/officeDocument/2006/relationships/image" Target="../media/image25.jpeg"/><Relationship Id="rId7" Type="http://schemas.openxmlformats.org/officeDocument/2006/relationships/hyperlink" Target="http://images.yandex.ru/yandsearch?p=6&amp;text=%D0%9E%D0%B1%D0%BB%D0%BE%D0%B6%D0%BA%D0%B8%20%D0%BF%D1%80%D0%BE%D0%B8%D0%B7%D0%B2%D0%B5%D0%B4%D0%B5%D0%BD%D0%B8%D0%B9%20%D0%9A.%D0%93.%D0%9F%D0%B0%D1%83%D1%81%D1%82%D0%BE%D0%B2%D1%81%D0%BA%D0%BE%D0%B3%D0%BE&amp;spsite=000-571031&amp;img_url=www.ozon.ru/multimedia/books_covers/1000319734.jpg&amp;rpt=simage" TargetMode="External"/><Relationship Id="rId12" Type="http://schemas.openxmlformats.org/officeDocument/2006/relationships/image" Target="http://im3-tub.yandex.net/i?id=103198339&amp;tov=3" TargetMode="External"/><Relationship Id="rId17" Type="http://schemas.openxmlformats.org/officeDocument/2006/relationships/image" Target="../media/image14.jpeg"/><Relationship Id="rId25" Type="http://schemas.openxmlformats.org/officeDocument/2006/relationships/hyperlink" Target="http://images.yandex.ru/yandsearch?p=12&amp;text=%D0%9E%D0%B1%D0%BB%D0%BE%D0%B6%D0%BA%D0%B8%20%D0%BF%D1%80%D0%BE%D0%B8%D0%B7%D0%B2%D0%B5%D0%B4%D0%B5%D0%BD%D0%B8%D0%B9%20%D0%9A.%D0%93.%D0%9F%D0%B0%D1%83%D1%81%D1%82%D0%BE%D0%B2%D1%81%D0%BA%D0%BE%D0%B3%D0%BE&amp;spsite=001-639277&amp;img_url=fictionbook.ru/static/bookimages/00/06/95/00069580.bin.dir/00069580.cover.jpg&amp;rpt=simage" TargetMode="External"/><Relationship Id="rId33" Type="http://schemas.openxmlformats.org/officeDocument/2006/relationships/image" Target="http://im8-tub.yandex.net/i?id=10467101&amp;tov=8" TargetMode="External"/><Relationship Id="rId38" Type="http://schemas.openxmlformats.org/officeDocument/2006/relationships/image" Target="../media/image21.jpeg"/><Relationship Id="rId46" Type="http://schemas.openxmlformats.org/officeDocument/2006/relationships/hyperlink" Target="http://images.yandex.ru/yandsearch?p=3&amp;text=%D0%9E%D0%B1%D0%BB%D0%BE%D0%B6%D0%BA%D0%B8%20%D0%BF%D1%80%D0%BE%D0%B8%D0%B7%D0%B2%D0%B5%D0%B4%D0%B5%D0%BD%D0%B8%D0%B9%20%D0%9A.%D0%93.%D0%9F%D0%B0%D1%83%D1%81%D1%82%D0%BE%D0%B2%D1%81%D0%BA%D0%BE%D0%B3%D0%BE&amp;spsite=007-478046&amp;img_url=koleco.info/images/np/431_1287.jpg&amp;rpt=simage" TargetMode="External"/><Relationship Id="rId2" Type="http://schemas.openxmlformats.org/officeDocument/2006/relationships/notesSlide" Target="../notesSlides/notesSlide4.xml"/><Relationship Id="rId16" Type="http://schemas.openxmlformats.org/officeDocument/2006/relationships/hyperlink" Target="http://images.yandex.ru/yandsearch?p=9&amp;text=%D0%9E%D0%B1%D0%BB%D0%BE%D0%B6%D0%BA%D0%B8%20%D0%BF%D1%80%D0%BE%D0%B8%D0%B7%D0%B2%D0%B5%D0%B4%D0%B5%D0%BD%D0%B8%D0%B9%20%D0%9A.%D0%93.%D0%9F%D0%B0%D1%83%D1%81%D1%82%D0%BE%D0%B2%D1%81%D0%BA%D0%BE%D0%B3%D0%BE&amp;spsite=006-1203905&amp;img_url=www.ukazka.ru/img/b/uk327048.jpg&amp;rpt=simage" TargetMode="External"/><Relationship Id="rId20" Type="http://schemas.openxmlformats.org/officeDocument/2006/relationships/image" Target="../media/image15.jpeg"/><Relationship Id="rId29" Type="http://schemas.openxmlformats.org/officeDocument/2006/relationships/image" Target="../media/image18.jpeg"/><Relationship Id="rId41" Type="http://schemas.openxmlformats.org/officeDocument/2006/relationships/image" Target="../media/image22.jpeg"/><Relationship Id="rId1" Type="http://schemas.openxmlformats.org/officeDocument/2006/relationships/slideLayout" Target="../slideLayouts/slideLayout2.xml"/><Relationship Id="rId6" Type="http://schemas.openxmlformats.org/officeDocument/2006/relationships/image" Target="http://im5-tub.yandex.net/i?id=2303001&amp;tov=5" TargetMode="External"/><Relationship Id="rId11" Type="http://schemas.openxmlformats.org/officeDocument/2006/relationships/image" Target="../media/image12.jpeg"/><Relationship Id="rId24" Type="http://schemas.openxmlformats.org/officeDocument/2006/relationships/image" Target="http://im8-tub.yandex.net/i?id=18719213&amp;tov=8" TargetMode="External"/><Relationship Id="rId32" Type="http://schemas.openxmlformats.org/officeDocument/2006/relationships/image" Target="../media/image19.jpeg"/><Relationship Id="rId37" Type="http://schemas.openxmlformats.org/officeDocument/2006/relationships/hyperlink" Target="http://images.yandex.ru/yandsearch?p=16&amp;text=%D0%9E%D0%B1%D0%BB%D0%BE%D0%B6%D0%BA%D0%B8%20%D0%BF%D1%80%D0%BE%D0%B8%D0%B7%D0%B2%D0%B5%D0%B4%D0%B5%D0%BD%D0%B8%D0%B9%20%D0%9A.%D0%93.%D0%9F%D0%B0%D1%83%D1%81%D1%82%D0%BE%D0%B2%D1%81%D0%BA%D0%BE%D0%B3%D0%BE&amp;spsite=004-985640&amp;img_url=www.bookin.org.ru/books/img/911126080.jpg&amp;rpt=simage" TargetMode="External"/><Relationship Id="rId40" Type="http://schemas.openxmlformats.org/officeDocument/2006/relationships/hyperlink" Target="http://images.yandex.ru/yandsearch?p=19&amp;text=%D0%9E%D0%B1%D0%BB%D0%BE%D0%B6%D0%BA%D0%B8%20%D0%BF%D1%80%D0%BE%D0%B8%D0%B7%D0%B2%D0%B5%D0%B4%D0%B5%D0%BD%D0%B8%D0%B9%20%D0%9A.%D0%93.%D0%9F%D0%B0%D1%83%D1%81%D1%82%D0%BE%D0%B2%D1%81%D0%BA%D0%BE%D0%B3%D0%BE&amp;spsite=005-798430&amp;img_url=bookz.ru/pics/sneg_533.jpg&amp;rpt=simage" TargetMode="External"/><Relationship Id="rId45" Type="http://schemas.openxmlformats.org/officeDocument/2006/relationships/image" Target="http://im8-tub.yandex.net/i?id=66942324&amp;tov=8" TargetMode="External"/><Relationship Id="rId5" Type="http://schemas.openxmlformats.org/officeDocument/2006/relationships/image" Target="../media/image10.jpeg"/><Relationship Id="rId15" Type="http://schemas.openxmlformats.org/officeDocument/2006/relationships/image" Target="http://im0-tub.yandex.net/i?id=5412202&amp;tov=0" TargetMode="External"/><Relationship Id="rId23" Type="http://schemas.openxmlformats.org/officeDocument/2006/relationships/image" Target="../media/image16.jpeg"/><Relationship Id="rId28" Type="http://schemas.openxmlformats.org/officeDocument/2006/relationships/hyperlink" Target="http://images.yandex.ru/yandsearch?p=13&amp;text=%D0%9E%D0%B1%D0%BB%D0%BE%D0%B6%D0%BA%D0%B8%20%D0%BF%D1%80%D0%BE%D0%B8%D0%B7%D0%B2%D0%B5%D0%B4%D0%B5%D0%BD%D0%B8%D0%B9%20%D0%9A.%D0%93.%D0%9F%D0%B0%D1%83%D1%81%D1%82%D0%BE%D0%B2%D1%81%D0%BA%D0%BE%D0%B3%D0%BE&amp;spsite=004-1509417&amp;img_url=www.ozon.ru/multimedia/books_covers/1000574428.jpg&amp;rpt=simage" TargetMode="External"/><Relationship Id="rId36" Type="http://schemas.openxmlformats.org/officeDocument/2006/relationships/image" Target="http://im8-tub.yandex.net/i?id=14772448&amp;tov=8" TargetMode="External"/><Relationship Id="rId49" Type="http://schemas.openxmlformats.org/officeDocument/2006/relationships/hyperlink" Target="http://images.yandex.ru/yandsearch?p=4&amp;text=%D0%9E%D0%B1%D0%BB%D0%BE%D0%B6%D0%BA%D0%B8%20%D0%BF%D1%80%D0%BE%D0%B8%D0%B7%D0%B2%D0%B5%D0%B4%D0%B5%D0%BD%D0%B8%D0%B9%20%D0%9A.%D0%93.%D0%9F%D0%B0%D1%83%D1%81%D1%82%D0%BE%D0%B2%D1%81%D0%BA%D0%BE%D0%B3%D0%BE&amp;spsite=www.bookvoed.ru&amp;img_url=www.bookvoed.ru/view_images_h.php?code=368620&amp;tip=1&amp;rpt=simage" TargetMode="External"/><Relationship Id="rId10" Type="http://schemas.openxmlformats.org/officeDocument/2006/relationships/hyperlink" Target="http://images.yandex.ru/yandsearch?p=7&amp;text=%D0%9E%D0%B1%D0%BB%D0%BE%D0%B6%D0%BA%D0%B8%20%D0%BF%D1%80%D0%BE%D0%B8%D0%B7%D0%B2%D0%B5%D0%B4%D0%B5%D0%BD%D0%B8%D0%B9%20%D0%9A.%D0%93.%D0%9F%D0%B0%D1%83%D1%81%D1%82%D0%BE%D0%B2%D1%81%D0%BA%D0%BE%D0%B3%D0%BE&amp;spsite=www.artantique.ru&amp;img_url=www.artantique.ru/images/big-web/24202-0-P1390128.JPG&amp;rpt=simage" TargetMode="External"/><Relationship Id="rId19" Type="http://schemas.openxmlformats.org/officeDocument/2006/relationships/hyperlink" Target="http://images.yandex.ru/yandsearch?p=10&amp;text=%D0%9E%D0%B1%D0%BB%D0%BE%D0%B6%D0%BA%D0%B8%20%D0%BF%D1%80%D0%BE%D0%B8%D0%B7%D0%B2%D0%B5%D0%B4%D0%B5%D0%BD%D0%B8%D0%B9%20%D0%9A.%D0%93.%D0%9F%D0%B0%D1%83%D1%81%D1%82%D0%BE%D0%B2%D1%81%D0%BA%D0%BE%D0%B3%D0%BE&amp;spsite=001-623516&amp;img_url=www.biblion.ru/i/i/058/587035.jpg&amp;rpt=simage" TargetMode="External"/><Relationship Id="rId31" Type="http://schemas.openxmlformats.org/officeDocument/2006/relationships/hyperlink" Target="http://images.yandex.ru/yandsearch?p=14&amp;text=%D0%9E%D0%B1%D0%BB%D0%BE%D0%B6%D0%BA%D0%B8%20%D0%BF%D1%80%D0%BE%D0%B8%D0%B7%D0%B2%D0%B5%D0%B4%D0%B5%D0%BD%D0%B8%D0%B9%20%D0%9A.%D0%93.%D0%9F%D0%B0%D1%83%D1%81%D1%82%D0%BE%D0%B2%D1%81%D0%BA%D0%BE%D0%B3%D0%BE&amp;spsite=005-751733&amp;img_url=www.fb2book.com/books/20000/20000/19400/19380/19375/site/cover/normal/cover.jpg&amp;rpt=simage" TargetMode="External"/><Relationship Id="rId44" Type="http://schemas.openxmlformats.org/officeDocument/2006/relationships/image" Target="../media/image23.jpeg"/><Relationship Id="rId4" Type="http://schemas.openxmlformats.org/officeDocument/2006/relationships/hyperlink" Target="http://images.yandex.ru/yandsearch?p=5&amp;text=%D0%9E%D0%B1%D0%BB%D0%BE%D0%B6%D0%BA%D0%B8%20%D0%BF%D1%80%D0%BE%D0%B8%D0%B7%D0%B2%D0%B5%D0%B4%D0%B5%D0%BD%D0%B8%D0%B9%20%D0%9A.%D0%93.%D0%9F%D0%B0%D1%83%D1%81%D1%82%D0%BE%D0%B2%D1%81%D0%BA%D0%BE%D0%B3%D0%BE&amp;spsite=013-493730&amp;img_url=www.ozon.ru/multimedia/books_covers/1000289118.jpg&amp;rpt=simage" TargetMode="External"/><Relationship Id="rId9" Type="http://schemas.openxmlformats.org/officeDocument/2006/relationships/image" Target="http://im5-tub.yandex.net/i?id=107440806&amp;tov=5" TargetMode="External"/><Relationship Id="rId14" Type="http://schemas.openxmlformats.org/officeDocument/2006/relationships/image" Target="../media/image13.jpeg"/><Relationship Id="rId22" Type="http://schemas.openxmlformats.org/officeDocument/2006/relationships/hyperlink" Target="http://images.yandex.ru/yandsearch?p=11&amp;text=%D0%9E%D0%B1%D0%BB%D0%BE%D0%B6%D0%BA%D0%B8%20%D0%BF%D1%80%D0%BE%D0%B8%D0%B7%D0%B2%D0%B5%D0%B4%D0%B5%D0%BD%D0%B8%D0%B9%20%D0%9A.%D0%93.%D0%9F%D0%B0%D1%83%D1%81%D1%82%D0%BE%D0%B2%D1%81%D0%BA%D0%BE%D0%B3%D0%BE&amp;spsite=007-852297&amp;img_url=www.knigapundya.com/images/productes/5-699-02817-X.jpg&amp;rpt=simage" TargetMode="External"/><Relationship Id="rId27" Type="http://schemas.openxmlformats.org/officeDocument/2006/relationships/image" Target="http://im8-tub.yandex.net/i?id=3848879&amp;tov=8" TargetMode="External"/><Relationship Id="rId30" Type="http://schemas.openxmlformats.org/officeDocument/2006/relationships/image" Target="http://im5-tub.yandex.net/i?id=44296965&amp;tov=5" TargetMode="External"/><Relationship Id="rId35" Type="http://schemas.openxmlformats.org/officeDocument/2006/relationships/image" Target="../media/image20.jpeg"/><Relationship Id="rId43" Type="http://schemas.openxmlformats.org/officeDocument/2006/relationships/hyperlink" Target="http://images.yandex.ru/yandsearch?p=2&amp;text=%D0%9E%D0%B1%D0%BB%D0%BE%D0%B6%D0%BA%D0%B8%20%D0%BF%D1%80%D0%BE%D0%B8%D0%B7%D0%B2%D0%B5%D0%B4%D0%B5%D0%BD%D0%B8%D0%B9%20%D0%9A.%D0%93.%D0%9F%D0%B0%D1%83%D1%81%D1%82%D0%BE%D0%B2%D1%81%D0%BA%D0%BE%D0%B3%D0%BE&amp;spsite=010-406273&amp;img_url=www.litres.ru/static/bookimages/00/14/81/00148103.bin.dir/00148103.cover.jpg&amp;rpt=simage" TargetMode="External"/><Relationship Id="rId48" Type="http://schemas.openxmlformats.org/officeDocument/2006/relationships/image" Target="http://im4-tub.yandex.net/i?id=21855313&amp;tov=4" TargetMode="External"/><Relationship Id="rId8" Type="http://schemas.openxmlformats.org/officeDocument/2006/relationships/image" Target="../media/image11.jpeg"/><Relationship Id="rId51" Type="http://schemas.openxmlformats.org/officeDocument/2006/relationships/image" Target="http://im3-tub.yandex.net/i?id=100131460&amp;tov=3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28.jpeg"/><Relationship Id="rId5" Type="http://schemas.openxmlformats.org/officeDocument/2006/relationships/image" Target="../media/image27.jpeg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0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slide" Target="slide10.xml"/><Relationship Id="rId4" Type="http://schemas.openxmlformats.org/officeDocument/2006/relationships/slide" Target="slide9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slide" Target="slide15.xml"/><Relationship Id="rId3" Type="http://schemas.openxmlformats.org/officeDocument/2006/relationships/slide" Target="slide17.xml"/><Relationship Id="rId7" Type="http://schemas.openxmlformats.org/officeDocument/2006/relationships/slide" Target="slide14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3.xml"/><Relationship Id="rId11" Type="http://schemas.openxmlformats.org/officeDocument/2006/relationships/slide" Target="slide19.xml"/><Relationship Id="rId5" Type="http://schemas.openxmlformats.org/officeDocument/2006/relationships/slide" Target="slide12.xml"/><Relationship Id="rId10" Type="http://schemas.openxmlformats.org/officeDocument/2006/relationships/slide" Target="slide18.xml"/><Relationship Id="rId4" Type="http://schemas.openxmlformats.org/officeDocument/2006/relationships/slide" Target="slide11.xml"/><Relationship Id="rId9" Type="http://schemas.openxmlformats.org/officeDocument/2006/relationships/slide" Target="slide1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86000" y="214290"/>
            <a:ext cx="6172200" cy="785818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УЗНАЙ И НАЗОВИ ПИСАТЕЛЯ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14480" y="1142984"/>
            <a:ext cx="6743720" cy="5231938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2050" name="Picture 2" descr="C:\Users\Владелец\Desktop\CA2NGFLQ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28860" y="1357297"/>
            <a:ext cx="5072098" cy="341737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</a:rPr>
              <a:t>Главные герои рассказа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sz="4000" b="1" dirty="0" smtClean="0">
                <a:solidFill>
                  <a:schemeClr val="accent4">
                    <a:lumMod val="75000"/>
                  </a:schemeClr>
                </a:solidFill>
              </a:rPr>
              <a:t>Рыжий кот Ворюга</a:t>
            </a:r>
          </a:p>
          <a:p>
            <a:r>
              <a:rPr lang="ru-RU" sz="4000" b="1" dirty="0" smtClean="0">
                <a:solidFill>
                  <a:schemeClr val="accent4">
                    <a:lumMod val="75000"/>
                  </a:schemeClr>
                </a:solidFill>
              </a:rPr>
              <a:t>Автор рассказа</a:t>
            </a:r>
          </a:p>
          <a:p>
            <a:r>
              <a:rPr lang="ru-RU" sz="4000" b="1" dirty="0" err="1" smtClean="0">
                <a:solidFill>
                  <a:schemeClr val="accent4">
                    <a:lumMod val="75000"/>
                  </a:schemeClr>
                </a:solidFill>
              </a:rPr>
              <a:t>Рувим</a:t>
            </a:r>
            <a:endParaRPr lang="ru-RU" sz="4000" b="1" dirty="0" smtClean="0">
              <a:solidFill>
                <a:schemeClr val="accent4">
                  <a:lumMod val="75000"/>
                </a:schemeClr>
              </a:solidFill>
            </a:endParaRPr>
          </a:p>
          <a:p>
            <a:r>
              <a:rPr lang="ru-RU" sz="4000" b="1" dirty="0" smtClean="0">
                <a:solidFill>
                  <a:schemeClr val="accent4">
                    <a:lumMod val="75000"/>
                  </a:schemeClr>
                </a:solidFill>
              </a:rPr>
              <a:t>Деревенские мальчишки</a:t>
            </a:r>
          </a:p>
          <a:p>
            <a:r>
              <a:rPr lang="ru-RU" sz="4000" b="1" dirty="0" smtClean="0">
                <a:solidFill>
                  <a:schemeClr val="accent4">
                    <a:lumMod val="75000"/>
                  </a:schemeClr>
                </a:solidFill>
              </a:rPr>
              <a:t>Лёнька</a:t>
            </a:r>
          </a:p>
          <a:p>
            <a:r>
              <a:rPr lang="ru-RU" sz="4000" b="1" dirty="0" smtClean="0">
                <a:solidFill>
                  <a:schemeClr val="accent4">
                    <a:lumMod val="75000"/>
                  </a:schemeClr>
                </a:solidFill>
              </a:rPr>
              <a:t>Куры и петух</a:t>
            </a:r>
          </a:p>
          <a:p>
            <a:endParaRPr lang="ru-RU" dirty="0"/>
          </a:p>
        </p:txBody>
      </p:sp>
      <p:pic>
        <p:nvPicPr>
          <p:cNvPr id="5" name="Picture 2" descr="C:\Users\Владелец\Desktop\ко.jp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715272" y="5500702"/>
            <a:ext cx="1053778" cy="10001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857232"/>
            <a:ext cx="7429552" cy="3071834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4400" b="1" dirty="0" smtClean="0">
                <a:solidFill>
                  <a:srgbClr val="FF0000"/>
                </a:solidFill>
              </a:rPr>
              <a:t>Отчаяние </a:t>
            </a:r>
            <a:r>
              <a:rPr lang="ru-RU" sz="4400" b="1" dirty="0" smtClean="0">
                <a:solidFill>
                  <a:schemeClr val="accent5">
                    <a:lumMod val="50000"/>
                  </a:schemeClr>
                </a:solidFill>
              </a:rPr>
              <a:t>– состояние крайней безнадёжности, ощущение безвыходности</a:t>
            </a:r>
            <a:endParaRPr lang="ru-RU" sz="4400" b="1" dirty="0"/>
          </a:p>
        </p:txBody>
      </p:sp>
      <p:pic>
        <p:nvPicPr>
          <p:cNvPr id="5" name="Picture 2" descr="C:\Users\Владелец\Desktop\ко.jp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715272" y="5500702"/>
            <a:ext cx="1053778" cy="10001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857224" y="1428736"/>
            <a:ext cx="757242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5400" b="1" dirty="0" smtClean="0">
                <a:solidFill>
                  <a:srgbClr val="FF0000"/>
                </a:solidFill>
              </a:rPr>
              <a:t>Лаз</a:t>
            </a:r>
            <a:r>
              <a:rPr lang="ru-RU" sz="5400" b="1" dirty="0" smtClean="0"/>
              <a:t> </a:t>
            </a:r>
            <a:r>
              <a:rPr lang="ru-RU" sz="5400" b="1" dirty="0" smtClean="0">
                <a:solidFill>
                  <a:schemeClr val="accent5">
                    <a:lumMod val="50000"/>
                  </a:schemeClr>
                </a:solidFill>
              </a:rPr>
              <a:t>– узкое отверстие, через которую можно пролезть</a:t>
            </a:r>
            <a:endParaRPr lang="ru-RU" sz="5400" dirty="0"/>
          </a:p>
        </p:txBody>
      </p:sp>
      <p:pic>
        <p:nvPicPr>
          <p:cNvPr id="6" name="Picture 2" descr="C:\Users\Владелец\Desktop\ко.jp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786710" y="5572140"/>
            <a:ext cx="1053778" cy="10001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785786" y="1571612"/>
            <a:ext cx="778674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</a:rPr>
              <a:t>Шиворот </a:t>
            </a:r>
            <a:r>
              <a:rPr lang="ru-RU" sz="4000" b="1" dirty="0" smtClean="0">
                <a:solidFill>
                  <a:schemeClr val="accent5">
                    <a:lumMod val="50000"/>
                  </a:schemeClr>
                </a:solidFill>
              </a:rPr>
              <a:t>- за ворот, за воротник</a:t>
            </a:r>
            <a:endParaRPr lang="ru-RU" sz="4000" dirty="0"/>
          </a:p>
        </p:txBody>
      </p:sp>
      <p:pic>
        <p:nvPicPr>
          <p:cNvPr id="6" name="Picture 2" descr="C:\Users\Владелец\Desktop\ко.jp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786710" y="5357826"/>
            <a:ext cx="1053778" cy="10001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642910" y="1000108"/>
            <a:ext cx="814393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  <a:hlinkClick r:id="rId3" action="ppaction://hlinksldjump"/>
              </a:rPr>
              <a:t>Бухало </a:t>
            </a:r>
            <a:r>
              <a:rPr lang="ru-RU" sz="4000" b="1" dirty="0" smtClean="0">
                <a:hlinkClick r:id="rId3" action="ppaction://hlinksldjump"/>
              </a:rPr>
              <a:t>- </a:t>
            </a:r>
            <a:r>
              <a:rPr lang="ru-RU" sz="4000" b="1" dirty="0" smtClean="0">
                <a:solidFill>
                  <a:schemeClr val="accent5">
                    <a:lumMod val="50000"/>
                  </a:schemeClr>
                </a:solidFill>
                <a:hlinkClick r:id="rId3" action="ppaction://hlinksldjump"/>
              </a:rPr>
              <a:t>производить сильный и глухой звук</a:t>
            </a:r>
            <a:endParaRPr lang="ru-RU" sz="4000" dirty="0"/>
          </a:p>
        </p:txBody>
      </p:sp>
      <p:pic>
        <p:nvPicPr>
          <p:cNvPr id="5" name="Picture 2" descr="C:\Users\Владелец\Desktop\ко.jp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786710" y="5572140"/>
            <a:ext cx="1053778" cy="10001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2984"/>
            <a:ext cx="7467600" cy="3786214"/>
          </a:xfrm>
        </p:spPr>
        <p:txBody>
          <a:bodyPr>
            <a:no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</a:rPr>
              <a:t>Припадок </a:t>
            </a:r>
            <a:r>
              <a:rPr lang="ru-RU" sz="4000" b="1" dirty="0" smtClean="0">
                <a:solidFill>
                  <a:schemeClr val="accent5">
                    <a:lumMod val="50000"/>
                  </a:schemeClr>
                </a:solidFill>
              </a:rPr>
              <a:t>- внезапное и обычно повторяющееся острое </a:t>
            </a:r>
            <a:r>
              <a:rPr lang="ru-RU" sz="4000" b="1" u="sng" dirty="0" smtClean="0">
                <a:solidFill>
                  <a:schemeClr val="accent5">
                    <a:lumMod val="50000"/>
                  </a:schemeClr>
                </a:solidFill>
              </a:rPr>
              <a:t>проявление</a:t>
            </a:r>
            <a:r>
              <a:rPr lang="ru-RU" sz="4000" b="1" dirty="0" smtClean="0">
                <a:solidFill>
                  <a:schemeClr val="accent5">
                    <a:lumMod val="50000"/>
                  </a:schemeClr>
                </a:solidFill>
              </a:rPr>
              <a:t> какой-то болезни (потеря сознания, судороги)</a:t>
            </a:r>
            <a:endParaRPr lang="ru-RU" sz="4000" dirty="0"/>
          </a:p>
        </p:txBody>
      </p:sp>
      <p:pic>
        <p:nvPicPr>
          <p:cNvPr id="6" name="Picture 2" descr="C:\Users\Владелец\Desktop\ко.jp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858148" y="5429264"/>
            <a:ext cx="1053778" cy="10001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9" descr="C:\Users\Владелец\Documents\кука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714348" y="3929066"/>
            <a:ext cx="2986291" cy="1961797"/>
          </a:xfrm>
          <a:prstGeom prst="rect">
            <a:avLst/>
          </a:prstGeom>
          <a:noFill/>
        </p:spPr>
      </p:pic>
      <p:pic>
        <p:nvPicPr>
          <p:cNvPr id="6" name="Picture 18" descr="C:\Users\Владелец\Documents\кук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15074" y="2428868"/>
            <a:ext cx="1946280" cy="2788999"/>
          </a:xfrm>
          <a:prstGeom prst="rect">
            <a:avLst/>
          </a:prstGeom>
          <a:noFill/>
        </p:spPr>
      </p:pic>
      <p:pic>
        <p:nvPicPr>
          <p:cNvPr id="3074" name="Picture 2" descr="C:\Users\Владелец\Documents\кукан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929058" y="4987078"/>
            <a:ext cx="3857652" cy="1870922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571472" y="785795"/>
            <a:ext cx="785818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</a:rPr>
              <a:t>КУКАН</a:t>
            </a:r>
            <a:r>
              <a:rPr lang="ru-RU" sz="4000" b="1" dirty="0" smtClean="0">
                <a:solidFill>
                  <a:schemeClr val="accent5">
                    <a:lumMod val="50000"/>
                  </a:schemeClr>
                </a:solidFill>
              </a:rPr>
              <a:t> - бечёвка,  на которую надевают, под жабру в рот, пойманную рыбу, пуская её на привязи в воду</a:t>
            </a:r>
            <a:endParaRPr lang="ru-RU" sz="4000" dirty="0"/>
          </a:p>
        </p:txBody>
      </p:sp>
      <p:pic>
        <p:nvPicPr>
          <p:cNvPr id="9" name="Picture 2" descr="C:\Users\Владелец\Desktop\ко.jpg">
            <a:hlinkClick r:id="rId6" action="ppaction://hlinksldjump"/>
          </p:cNvPr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858148" y="5429264"/>
            <a:ext cx="1053778" cy="10001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7" descr="C:\Users\Владелец\Documents\заросли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500034" y="3071810"/>
            <a:ext cx="3507806" cy="2643206"/>
          </a:xfrm>
          <a:prstGeom prst="rect">
            <a:avLst/>
          </a:prstGeom>
          <a:noFill/>
        </p:spPr>
      </p:pic>
      <p:pic>
        <p:nvPicPr>
          <p:cNvPr id="8" name="Picture 16" descr="C:\Users\Владелец\Documents\зарос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86248" y="3000372"/>
            <a:ext cx="4209510" cy="3142716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642910" y="571480"/>
            <a:ext cx="807249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</a:rPr>
              <a:t>ЗАРОСЛИ-</a:t>
            </a:r>
            <a:r>
              <a:rPr lang="ru-RU" sz="4000" b="1" dirty="0" smtClean="0"/>
              <a:t> </a:t>
            </a:r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</a:rPr>
              <a:t>частый кустарник, которым заросло какое-нибудь место</a:t>
            </a:r>
            <a:endParaRPr lang="ru-RU" sz="4000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9" name="Picture 2" descr="C:\Users\Владелец\Desktop\ко.jpg">
            <a:hlinkClick r:id="rId5" action="ppaction://hlinksldjump"/>
          </p:cNvPr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858148" y="5429264"/>
            <a:ext cx="1053778" cy="10001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7467600" cy="1785950"/>
          </a:xfrm>
        </p:spPr>
        <p:txBody>
          <a:bodyPr>
            <a:no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</a:rPr>
              <a:t>Подпалины </a:t>
            </a:r>
            <a:r>
              <a:rPr lang="ru-RU" sz="4000" b="1" dirty="0" smtClean="0"/>
              <a:t>- рыжеватое  или белёсое пятно на шерсти животного</a:t>
            </a:r>
            <a:endParaRPr lang="ru-RU" sz="4000" b="1" dirty="0"/>
          </a:p>
        </p:txBody>
      </p:sp>
      <p:pic>
        <p:nvPicPr>
          <p:cNvPr id="4" name="Picture 9" descr="C:\Users\Владелец\Documents\подпалина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/>
          <a:stretch>
            <a:fillRect/>
          </a:stretch>
        </p:blipFill>
        <p:spPr bwMode="auto">
          <a:xfrm>
            <a:off x="571472" y="2714620"/>
            <a:ext cx="3793168" cy="2857520"/>
          </a:xfrm>
          <a:prstGeom prst="rect">
            <a:avLst/>
          </a:prstGeom>
          <a:noFill/>
        </p:spPr>
      </p:pic>
      <p:pic>
        <p:nvPicPr>
          <p:cNvPr id="7" name="Picture 2" descr="C:\Users\Владелец\Desktop\ко.jpg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858148" y="5429264"/>
            <a:ext cx="1053778" cy="1000132"/>
          </a:xfrm>
          <a:prstGeom prst="rect">
            <a:avLst/>
          </a:prstGeom>
          <a:noFill/>
        </p:spPr>
      </p:pic>
      <p:pic>
        <p:nvPicPr>
          <p:cNvPr id="6145" name="Picture 1" descr="C:\Users\Владелец\Desktop\Котворюга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000628" y="2143116"/>
            <a:ext cx="2386913" cy="347187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</a:rPr>
              <a:t>ПЛОТИЦА </a:t>
            </a:r>
            <a:r>
              <a:rPr lang="ru-RU" sz="4000" b="1" dirty="0" smtClean="0"/>
              <a:t>– небольшая пресноводная рыба</a:t>
            </a:r>
            <a:endParaRPr lang="ru-RU" sz="4000" b="1" dirty="0"/>
          </a:p>
        </p:txBody>
      </p:sp>
      <p:pic>
        <p:nvPicPr>
          <p:cNvPr id="4" name="Picture 7" descr="C:\Users\Владелец\Documents\плотица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/>
          <a:stretch>
            <a:fillRect/>
          </a:stretch>
        </p:blipFill>
        <p:spPr bwMode="auto">
          <a:xfrm>
            <a:off x="4643438" y="2214554"/>
            <a:ext cx="3317917" cy="164735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</p:pic>
      <p:pic>
        <p:nvPicPr>
          <p:cNvPr id="5" name="Picture 6" descr="C:\Users\Владелец\Documents\плоти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57224" y="3714752"/>
            <a:ext cx="3795372" cy="211456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</p:pic>
      <p:pic>
        <p:nvPicPr>
          <p:cNvPr id="7" name="Picture 2" descr="C:\Users\Владелец\Desktop\ко.jpg">
            <a:hlinkClick r:id="rId5" action="ppaction://hlinksldjump"/>
          </p:cNvPr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858148" y="5429264"/>
            <a:ext cx="1053778" cy="1000132"/>
          </a:xfrm>
          <a:prstGeom prst="rect">
            <a:avLst/>
          </a:prstGeom>
          <a:noFill/>
          <a:effectLst>
            <a:innerShdw blurRad="63500" dist="50800" dir="16200000">
              <a:prstClr val="black">
                <a:alpha val="50000"/>
              </a:prstClr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7424766" cy="1143000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Константин Георгиевич  Паустовский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4" name="Picture 4" descr="C:\Users\Владелец\Desktop\Паустовский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642910" y="1428736"/>
            <a:ext cx="2786082" cy="4214842"/>
          </a:xfrm>
          <a:prstGeom prst="rect">
            <a:avLst/>
          </a:prstGeom>
          <a:noFill/>
        </p:spPr>
      </p:pic>
      <p:pic>
        <p:nvPicPr>
          <p:cNvPr id="3074" name="Picture 2" descr="E:\желез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2000" y="3857628"/>
            <a:ext cx="2590817" cy="1879612"/>
          </a:xfrm>
          <a:prstGeom prst="rect">
            <a:avLst/>
          </a:prstGeom>
          <a:noFill/>
        </p:spPr>
      </p:pic>
      <p:pic>
        <p:nvPicPr>
          <p:cNvPr id="3075" name="Picture 3" descr="E:\железная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643438" y="1714488"/>
            <a:ext cx="2568580" cy="19176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Деревенские мальчики</a:t>
            </a:r>
            <a:endParaRPr lang="ru-RU" b="1" dirty="0"/>
          </a:p>
        </p:txBody>
      </p:sp>
      <p:pic>
        <p:nvPicPr>
          <p:cNvPr id="1026" name="Picture 2" descr="E:\деревня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2362185" y="1785926"/>
            <a:ext cx="3710013" cy="471611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Куры</a:t>
            </a:r>
            <a:endParaRPr lang="ru-RU" b="1" dirty="0"/>
          </a:p>
        </p:txBody>
      </p:sp>
      <p:pic>
        <p:nvPicPr>
          <p:cNvPr id="2050" name="Picture 2" descr="E:\петух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1097637" y="2143116"/>
            <a:ext cx="6260445" cy="38329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Произведения </a:t>
            </a:r>
            <a:r>
              <a:rPr lang="ru-RU" b="1" dirty="0" err="1" smtClean="0"/>
              <a:t>Фраерман</a:t>
            </a:r>
            <a:endParaRPr lang="ru-RU" b="1" dirty="0"/>
          </a:p>
        </p:txBody>
      </p:sp>
      <p:pic>
        <p:nvPicPr>
          <p:cNvPr id="4098" name="Picture 2" descr="E:\девочка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29190" y="1928802"/>
            <a:ext cx="2679435" cy="4214842"/>
          </a:xfrm>
          <a:prstGeom prst="rect">
            <a:avLst/>
          </a:prstGeom>
          <a:noFill/>
        </p:spPr>
      </p:pic>
      <p:pic>
        <p:nvPicPr>
          <p:cNvPr id="4099" name="Picture 3" descr="E:\собака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1285852" y="1500174"/>
            <a:ext cx="3125073" cy="48736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10" descr="C:\Users\Владелец\Documents\Б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/>
          <a:stretch>
            <a:fillRect/>
          </a:stretch>
        </p:blipFill>
        <p:spPr bwMode="auto">
          <a:xfrm>
            <a:off x="1636776" y="3898392"/>
            <a:ext cx="1298448" cy="813816"/>
          </a:xfrm>
          <a:prstGeom prst="rect">
            <a:avLst/>
          </a:prstGeom>
          <a:noFill/>
        </p:spPr>
      </p:pic>
      <p:pic>
        <p:nvPicPr>
          <p:cNvPr id="32" name="Picture 14" descr="C:\Users\Владелец\Documents\деревня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571472" y="3000372"/>
            <a:ext cx="3865447" cy="3429025"/>
          </a:xfrm>
          <a:prstGeom prst="rect">
            <a:avLst/>
          </a:prstGeom>
          <a:noFill/>
        </p:spPr>
      </p:pic>
      <p:sp>
        <p:nvSpPr>
          <p:cNvPr id="29" name="Текст 28"/>
          <p:cNvSpPr>
            <a:spLocks noGrp="1"/>
          </p:cNvSpPr>
          <p:nvPr>
            <p:ph type="body" sz="quarter" idx="1"/>
          </p:nvPr>
        </p:nvSpPr>
        <p:spPr>
          <a:xfrm>
            <a:off x="428596" y="1500174"/>
            <a:ext cx="3686204" cy="1299418"/>
          </a:xfrm>
        </p:spPr>
        <p:txBody>
          <a:bodyPr/>
          <a:lstStyle/>
          <a:p>
            <a:pPr algn="ctr"/>
            <a:r>
              <a:rPr lang="ru-RU" dirty="0" smtClean="0"/>
              <a:t>Деревня в Украине</a:t>
            </a:r>
            <a:endParaRPr lang="ru-RU" dirty="0"/>
          </a:p>
        </p:txBody>
      </p:sp>
      <p:sp>
        <p:nvSpPr>
          <p:cNvPr id="30" name="Текст 29"/>
          <p:cNvSpPr>
            <a:spLocks noGrp="1"/>
          </p:cNvSpPr>
          <p:nvPr>
            <p:ph type="body" sz="quarter" idx="3"/>
          </p:nvPr>
        </p:nvSpPr>
        <p:spPr>
          <a:xfrm>
            <a:off x="4714876" y="1643050"/>
            <a:ext cx="3643314" cy="1299418"/>
          </a:xfrm>
        </p:spPr>
        <p:txBody>
          <a:bodyPr/>
          <a:lstStyle/>
          <a:p>
            <a:r>
              <a:rPr lang="ru-RU" dirty="0" smtClean="0"/>
              <a:t>г.Киев в начале </a:t>
            </a:r>
            <a:r>
              <a:rPr lang="en-US" dirty="0" smtClean="0"/>
              <a:t>XX </a:t>
            </a:r>
            <a:r>
              <a:rPr lang="ru-RU" dirty="0" smtClean="0"/>
              <a:t>века</a:t>
            </a:r>
            <a:endParaRPr lang="ru-RU" dirty="0"/>
          </a:p>
        </p:txBody>
      </p:sp>
      <p:pic>
        <p:nvPicPr>
          <p:cNvPr id="1035" name="Picture 11" descr="C:\Users\Владелец\Documents\г.Киев в начале XX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549775" y="3413125"/>
            <a:ext cx="42863" cy="31750"/>
          </a:xfrm>
          <a:prstGeom prst="rect">
            <a:avLst/>
          </a:prstGeom>
          <a:noFill/>
        </p:spPr>
      </p:pic>
      <p:pic>
        <p:nvPicPr>
          <p:cNvPr id="1026" name="Picture 2" descr="C:\Users\Владелец\Documents\г.Киев в начале XX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572000" y="3143248"/>
            <a:ext cx="3954140" cy="2928958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928662" y="571480"/>
            <a:ext cx="7143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Детство К.Г. Паустовского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85728"/>
            <a:ext cx="7467600" cy="796908"/>
          </a:xfrm>
          <a:blipFill>
            <a:blip r:embed="rId3"/>
            <a:tile tx="0" ty="0" sx="100000" sy="100000" flip="none" algn="tl"/>
          </a:blipFill>
          <a:effectLst>
            <a:outerShdw blurRad="50800" dist="25000" dir="5400000" rotWithShape="0">
              <a:srgbClr val="000000">
                <a:alpha val="40000"/>
              </a:srgb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Произведения К.Г. Паустовского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33797" name="Picture 5" descr="http://im5-tub.yandex.net/i?id=2303001&amp;tov=5">
            <a:hlinkClick r:id="rId4"/>
          </p:cNvPr>
          <p:cNvPicPr>
            <a:picLocks noChangeAspect="1" noChangeArrowheads="1"/>
          </p:cNvPicPr>
          <p:nvPr/>
        </p:nvPicPr>
        <p:blipFill>
          <a:blip r:embed="rId5" r:link="rId6"/>
          <a:srcRect/>
          <a:stretch>
            <a:fillRect/>
          </a:stretch>
        </p:blipFill>
        <p:spPr bwMode="auto">
          <a:xfrm>
            <a:off x="1785918" y="2285992"/>
            <a:ext cx="762000" cy="1266825"/>
          </a:xfrm>
          <a:prstGeom prst="rect">
            <a:avLst/>
          </a:prstGeom>
          <a:noFill/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</p:pic>
      <p:pic>
        <p:nvPicPr>
          <p:cNvPr id="33796" name="Picture 4" descr="http://im5-tub.yandex.net/i?id=107440806&amp;tov=5">
            <a:hlinkClick r:id="rId7"/>
          </p:cNvPr>
          <p:cNvPicPr>
            <a:picLocks noChangeAspect="1" noChangeArrowheads="1"/>
          </p:cNvPicPr>
          <p:nvPr/>
        </p:nvPicPr>
        <p:blipFill>
          <a:blip r:embed="rId8" r:link="rId9"/>
          <a:srcRect/>
          <a:stretch>
            <a:fillRect/>
          </a:stretch>
        </p:blipFill>
        <p:spPr bwMode="auto">
          <a:xfrm>
            <a:off x="7000892" y="1500174"/>
            <a:ext cx="800100" cy="1238250"/>
          </a:xfrm>
          <a:prstGeom prst="rect">
            <a:avLst/>
          </a:prstGeom>
          <a:noFill/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</p:pic>
      <p:pic>
        <p:nvPicPr>
          <p:cNvPr id="33795" name="Picture 3" descr="http://im3-tub.yandex.net/i?id=103198339&amp;tov=3">
            <a:hlinkClick r:id="rId10"/>
          </p:cNvPr>
          <p:cNvPicPr>
            <a:picLocks noChangeAspect="1" noChangeArrowheads="1"/>
          </p:cNvPicPr>
          <p:nvPr/>
        </p:nvPicPr>
        <p:blipFill>
          <a:blip r:embed="rId11" r:link="rId12"/>
          <a:srcRect/>
          <a:stretch>
            <a:fillRect/>
          </a:stretch>
        </p:blipFill>
        <p:spPr bwMode="auto">
          <a:xfrm>
            <a:off x="5286380" y="1785926"/>
            <a:ext cx="1133475" cy="1333500"/>
          </a:xfrm>
          <a:prstGeom prst="rect">
            <a:avLst/>
          </a:prstGeom>
          <a:noFill/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</p:pic>
      <p:pic>
        <p:nvPicPr>
          <p:cNvPr id="33794" name="Picture 2" descr="http://im0-tub.yandex.net/i?id=5412202&amp;tov=0">
            <a:hlinkClick r:id="rId13"/>
          </p:cNvPr>
          <p:cNvPicPr>
            <a:picLocks noChangeAspect="1" noChangeArrowheads="1"/>
          </p:cNvPicPr>
          <p:nvPr/>
        </p:nvPicPr>
        <p:blipFill>
          <a:blip r:embed="rId14" r:link="rId15"/>
          <a:srcRect/>
          <a:stretch>
            <a:fillRect/>
          </a:stretch>
        </p:blipFill>
        <p:spPr bwMode="auto">
          <a:xfrm>
            <a:off x="3643306" y="2143116"/>
            <a:ext cx="800100" cy="1247775"/>
          </a:xfrm>
          <a:prstGeom prst="rect">
            <a:avLst/>
          </a:prstGeom>
          <a:noFill/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</p:pic>
      <p:pic>
        <p:nvPicPr>
          <p:cNvPr id="33793" name="Picture 1" descr="http://im6-tub.yandex.net/i?id=98002595&amp;tov=6">
            <a:hlinkClick r:id="rId16"/>
          </p:cNvPr>
          <p:cNvPicPr>
            <a:picLocks noChangeAspect="1" noChangeArrowheads="1"/>
          </p:cNvPicPr>
          <p:nvPr/>
        </p:nvPicPr>
        <p:blipFill>
          <a:blip r:embed="rId17" r:link="rId18"/>
          <a:srcRect/>
          <a:stretch>
            <a:fillRect/>
          </a:stretch>
        </p:blipFill>
        <p:spPr bwMode="auto">
          <a:xfrm>
            <a:off x="2643174" y="1500174"/>
            <a:ext cx="828675" cy="1209675"/>
          </a:xfrm>
          <a:prstGeom prst="rect">
            <a:avLst/>
          </a:prstGeom>
          <a:noFill/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</p:pic>
      <p:graphicFrame>
        <p:nvGraphicFramePr>
          <p:cNvPr id="11" name="Содержимое 10"/>
          <p:cNvGraphicFramePr>
            <a:graphicFrameLocks noGrp="1"/>
          </p:cNvGraphicFramePr>
          <p:nvPr>
            <p:ph sz="quarter" idx="1"/>
          </p:nvPr>
        </p:nvGraphicFramePr>
        <p:xfrm>
          <a:off x="1143000" y="3945572"/>
          <a:ext cx="6096000" cy="182880"/>
        </p:xfrm>
        <a:graphic>
          <a:graphicData uri="http://schemas.openxmlformats.org/drawingml/2006/table">
            <a:tbl>
              <a:tblPr/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33802" name="Picture 10" descr="http://im5-tub.yandex.net/i?id=67627352&amp;tov=5">
            <a:hlinkClick r:id="rId19"/>
          </p:cNvPr>
          <p:cNvPicPr>
            <a:picLocks noChangeAspect="1" noChangeArrowheads="1"/>
          </p:cNvPicPr>
          <p:nvPr/>
        </p:nvPicPr>
        <p:blipFill>
          <a:blip r:embed="rId20" r:link="rId21"/>
          <a:srcRect/>
          <a:stretch>
            <a:fillRect/>
          </a:stretch>
        </p:blipFill>
        <p:spPr bwMode="auto">
          <a:xfrm>
            <a:off x="1714480" y="3857628"/>
            <a:ext cx="762000" cy="1257300"/>
          </a:xfrm>
          <a:prstGeom prst="rect">
            <a:avLst/>
          </a:prstGeom>
          <a:noFill/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</p:pic>
      <p:pic>
        <p:nvPicPr>
          <p:cNvPr id="33801" name="Picture 9" descr="http://im8-tub.yandex.net/i?id=18719213&amp;tov=8">
            <a:hlinkClick r:id="rId22"/>
          </p:cNvPr>
          <p:cNvPicPr>
            <a:picLocks noChangeAspect="1" noChangeArrowheads="1"/>
          </p:cNvPicPr>
          <p:nvPr/>
        </p:nvPicPr>
        <p:blipFill>
          <a:blip r:embed="rId23" r:link="rId24"/>
          <a:srcRect/>
          <a:stretch>
            <a:fillRect/>
          </a:stretch>
        </p:blipFill>
        <p:spPr bwMode="auto">
          <a:xfrm>
            <a:off x="3071802" y="3714752"/>
            <a:ext cx="800100" cy="1247775"/>
          </a:xfrm>
          <a:prstGeom prst="rect">
            <a:avLst/>
          </a:prstGeom>
          <a:noFill/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</p:pic>
      <p:pic>
        <p:nvPicPr>
          <p:cNvPr id="33800" name="Picture 8" descr="http://im8-tub.yandex.net/i?id=3848879&amp;tov=8">
            <a:hlinkClick r:id="rId25"/>
          </p:cNvPr>
          <p:cNvPicPr>
            <a:picLocks noChangeAspect="1" noChangeArrowheads="1"/>
          </p:cNvPicPr>
          <p:nvPr/>
        </p:nvPicPr>
        <p:blipFill>
          <a:blip r:embed="rId26" r:link="rId27"/>
          <a:srcRect/>
          <a:stretch>
            <a:fillRect/>
          </a:stretch>
        </p:blipFill>
        <p:spPr bwMode="auto">
          <a:xfrm>
            <a:off x="4572000" y="3357562"/>
            <a:ext cx="904875" cy="1285875"/>
          </a:xfrm>
          <a:prstGeom prst="rect">
            <a:avLst/>
          </a:prstGeom>
          <a:noFill/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</p:pic>
      <p:pic>
        <p:nvPicPr>
          <p:cNvPr id="33799" name="Picture 7" descr="http://im5-tub.yandex.net/i?id=44296965&amp;tov=5">
            <a:hlinkClick r:id="rId28"/>
          </p:cNvPr>
          <p:cNvPicPr>
            <a:picLocks noChangeAspect="1" noChangeArrowheads="1"/>
          </p:cNvPicPr>
          <p:nvPr/>
        </p:nvPicPr>
        <p:blipFill>
          <a:blip r:embed="rId29" r:link="rId30"/>
          <a:srcRect/>
          <a:stretch>
            <a:fillRect/>
          </a:stretch>
        </p:blipFill>
        <p:spPr bwMode="auto">
          <a:xfrm>
            <a:off x="5786446" y="3357562"/>
            <a:ext cx="847725" cy="1228725"/>
          </a:xfrm>
          <a:prstGeom prst="rect">
            <a:avLst/>
          </a:prstGeom>
          <a:noFill/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</p:pic>
      <p:pic>
        <p:nvPicPr>
          <p:cNvPr id="33798" name="Picture 6" descr="http://im8-tub.yandex.net/i?id=10467101&amp;tov=8">
            <a:hlinkClick r:id="rId31"/>
          </p:cNvPr>
          <p:cNvPicPr>
            <a:picLocks noChangeAspect="1" noChangeArrowheads="1"/>
          </p:cNvPicPr>
          <p:nvPr/>
        </p:nvPicPr>
        <p:blipFill>
          <a:blip r:embed="rId32" r:link="rId33"/>
          <a:srcRect/>
          <a:stretch>
            <a:fillRect/>
          </a:stretch>
        </p:blipFill>
        <p:spPr bwMode="auto">
          <a:xfrm>
            <a:off x="7215206" y="3000372"/>
            <a:ext cx="876300" cy="1285875"/>
          </a:xfrm>
          <a:prstGeom prst="rect">
            <a:avLst/>
          </a:prstGeom>
          <a:noFill/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</p:pic>
      <p:graphicFrame>
        <p:nvGraphicFramePr>
          <p:cNvPr id="17" name="Таблица 16"/>
          <p:cNvGraphicFramePr>
            <a:graphicFrameLocks noGrp="1"/>
          </p:cNvGraphicFramePr>
          <p:nvPr/>
        </p:nvGraphicFramePr>
        <p:xfrm>
          <a:off x="1524000" y="3337560"/>
          <a:ext cx="6096000" cy="182880"/>
        </p:xfrm>
        <a:graphic>
          <a:graphicData uri="http://schemas.openxmlformats.org/drawingml/2006/table">
            <a:tbl>
              <a:tblPr/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33807" name="Picture 15" descr="http://im8-tub.yandex.net/i?id=14772448&amp;tov=8">
            <a:hlinkClick r:id="rId34"/>
          </p:cNvPr>
          <p:cNvPicPr>
            <a:picLocks noChangeAspect="1" noChangeArrowheads="1"/>
          </p:cNvPicPr>
          <p:nvPr/>
        </p:nvPicPr>
        <p:blipFill>
          <a:blip r:embed="rId35" r:link="rId36"/>
          <a:srcRect/>
          <a:stretch>
            <a:fillRect/>
          </a:stretch>
        </p:blipFill>
        <p:spPr bwMode="auto">
          <a:xfrm>
            <a:off x="3857620" y="4500570"/>
            <a:ext cx="800100" cy="1247775"/>
          </a:xfrm>
          <a:prstGeom prst="rect">
            <a:avLst/>
          </a:prstGeom>
          <a:noFill/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</p:pic>
      <p:pic>
        <p:nvPicPr>
          <p:cNvPr id="33806" name="Picture 14" descr="http://im3-tub.yandex.net/i?id=91601067&amp;tov=3">
            <a:hlinkClick r:id="rId37"/>
          </p:cNvPr>
          <p:cNvPicPr>
            <a:picLocks noChangeAspect="1" noChangeArrowheads="1"/>
          </p:cNvPicPr>
          <p:nvPr/>
        </p:nvPicPr>
        <p:blipFill>
          <a:blip r:embed="rId38" r:link="rId39"/>
          <a:srcRect/>
          <a:stretch>
            <a:fillRect/>
          </a:stretch>
        </p:blipFill>
        <p:spPr bwMode="auto">
          <a:xfrm>
            <a:off x="5429256" y="4714884"/>
            <a:ext cx="828675" cy="1343025"/>
          </a:xfrm>
          <a:prstGeom prst="rect">
            <a:avLst/>
          </a:prstGeom>
          <a:noFill/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</p:pic>
      <p:pic>
        <p:nvPicPr>
          <p:cNvPr id="33803" name="Picture 11" descr="http://im3-tub.yandex.net/i?id=10237759&amp;tov=3">
            <a:hlinkClick r:id="rId40"/>
          </p:cNvPr>
          <p:cNvPicPr>
            <a:picLocks noChangeAspect="1" noChangeArrowheads="1"/>
          </p:cNvPicPr>
          <p:nvPr/>
        </p:nvPicPr>
        <p:blipFill>
          <a:blip r:embed="rId41" r:link="rId42"/>
          <a:srcRect/>
          <a:stretch>
            <a:fillRect/>
          </a:stretch>
        </p:blipFill>
        <p:spPr bwMode="auto">
          <a:xfrm>
            <a:off x="7143768" y="4500570"/>
            <a:ext cx="800100" cy="1314450"/>
          </a:xfrm>
          <a:prstGeom prst="rect">
            <a:avLst/>
          </a:prstGeom>
          <a:noFill/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</p:pic>
      <p:graphicFrame>
        <p:nvGraphicFramePr>
          <p:cNvPr id="23" name="Таблица 22"/>
          <p:cNvGraphicFramePr>
            <a:graphicFrameLocks noGrp="1"/>
          </p:cNvGraphicFramePr>
          <p:nvPr/>
        </p:nvGraphicFramePr>
        <p:xfrm>
          <a:off x="1524000" y="3337560"/>
          <a:ext cx="6096000" cy="182880"/>
        </p:xfrm>
        <a:graphic>
          <a:graphicData uri="http://schemas.openxmlformats.org/drawingml/2006/table">
            <a:tbl>
              <a:tblPr/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33810" name="Picture 18" descr="http://im8-tub.yandex.net/i?id=66942324&amp;tov=8">
            <a:hlinkClick r:id="rId43"/>
          </p:cNvPr>
          <p:cNvPicPr>
            <a:picLocks noChangeAspect="1" noChangeArrowheads="1"/>
          </p:cNvPicPr>
          <p:nvPr/>
        </p:nvPicPr>
        <p:blipFill>
          <a:blip r:embed="rId44" r:link="rId45"/>
          <a:srcRect/>
          <a:stretch>
            <a:fillRect/>
          </a:stretch>
        </p:blipFill>
        <p:spPr bwMode="auto">
          <a:xfrm>
            <a:off x="928662" y="4714884"/>
            <a:ext cx="828675" cy="1304925"/>
          </a:xfrm>
          <a:prstGeom prst="rect">
            <a:avLst/>
          </a:prstGeom>
          <a:noFill/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</p:pic>
      <p:pic>
        <p:nvPicPr>
          <p:cNvPr id="33809" name="Picture 17" descr="http://im4-tub.yandex.net/i?id=21855313&amp;tov=4">
            <a:hlinkClick r:id="rId46"/>
          </p:cNvPr>
          <p:cNvPicPr>
            <a:picLocks noChangeAspect="1" noChangeArrowheads="1"/>
          </p:cNvPicPr>
          <p:nvPr/>
        </p:nvPicPr>
        <p:blipFill>
          <a:blip r:embed="rId47" r:link="rId48"/>
          <a:srcRect/>
          <a:stretch>
            <a:fillRect/>
          </a:stretch>
        </p:blipFill>
        <p:spPr bwMode="auto">
          <a:xfrm>
            <a:off x="571472" y="3143248"/>
            <a:ext cx="838200" cy="1323975"/>
          </a:xfrm>
          <a:prstGeom prst="rect">
            <a:avLst/>
          </a:prstGeom>
          <a:noFill/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</p:pic>
      <p:pic>
        <p:nvPicPr>
          <p:cNvPr id="33808" name="Picture 16" descr="http://im3-tub.yandex.net/i?id=100131460&amp;tov=3">
            <a:hlinkClick r:id="rId49"/>
          </p:cNvPr>
          <p:cNvPicPr>
            <a:picLocks noChangeAspect="1" noChangeArrowheads="1"/>
          </p:cNvPicPr>
          <p:nvPr/>
        </p:nvPicPr>
        <p:blipFill>
          <a:blip r:embed="rId50" r:link="rId51"/>
          <a:srcRect/>
          <a:stretch>
            <a:fillRect/>
          </a:stretch>
        </p:blipFill>
        <p:spPr bwMode="auto">
          <a:xfrm>
            <a:off x="642910" y="1500174"/>
            <a:ext cx="838200" cy="1352550"/>
          </a:xfrm>
          <a:prstGeom prst="rect">
            <a:avLst/>
          </a:prstGeom>
          <a:noFill/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 descr="C:\Users\Владелец\Documents\Мещ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500034" y="1357298"/>
            <a:ext cx="2571768" cy="1714512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</p:pic>
      <p:sp>
        <p:nvSpPr>
          <p:cNvPr id="5" name="Текст 4"/>
          <p:cNvSpPr>
            <a:spLocks noGrp="1"/>
          </p:cNvSpPr>
          <p:nvPr>
            <p:ph type="body" sz="quarter" idx="1"/>
          </p:nvPr>
        </p:nvSpPr>
        <p:spPr>
          <a:xfrm>
            <a:off x="500034" y="571480"/>
            <a:ext cx="3657600" cy="658368"/>
          </a:xfrm>
          <a:blipFill>
            <a:blip r:embed="rId4"/>
            <a:tile tx="0" ty="0" sx="100000" sy="100000" flip="none" algn="tl"/>
          </a:blip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Мещерские места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>
          <a:xfrm>
            <a:off x="4429124" y="571480"/>
            <a:ext cx="3657600" cy="658368"/>
          </a:xfrm>
          <a:blipFill>
            <a:blip r:embed="rId4"/>
            <a:tile tx="0" ty="0" sx="100000" sy="100000" flip="none" algn="tl"/>
          </a:blip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г. Тарусу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2050" name="Picture 2" descr="C:\Users\Владелец\Documents\Мещерск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28596" y="4572008"/>
            <a:ext cx="2643206" cy="1973762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</p:pic>
      <p:pic>
        <p:nvPicPr>
          <p:cNvPr id="2051" name="Picture 3" descr="C:\Users\Владелец\Documents\Мещера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714480" y="3000372"/>
            <a:ext cx="2274298" cy="1698288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</p:pic>
      <p:pic>
        <p:nvPicPr>
          <p:cNvPr id="8" name="Picture 1" descr="C:\Users\Владелец\Desktop\Б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7"/>
          <a:srcRect/>
          <a:stretch>
            <a:fillRect/>
          </a:stretch>
        </p:blipFill>
        <p:spPr bwMode="auto">
          <a:xfrm>
            <a:off x="4357686" y="2143116"/>
            <a:ext cx="4210699" cy="3214710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642918"/>
            <a:ext cx="7772400" cy="4286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dirty="0" smtClean="0">
                <a:solidFill>
                  <a:srgbClr val="0070C0"/>
                </a:solidFill>
              </a:rPr>
              <a:t>К.Г.Паустовский</a:t>
            </a:r>
            <a:endParaRPr lang="ru-RU" sz="3200" dirty="0">
              <a:solidFill>
                <a:srgbClr val="0070C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86000" y="1357298"/>
            <a:ext cx="6172200" cy="857256"/>
          </a:xfrm>
        </p:spPr>
        <p:txBody>
          <a:bodyPr>
            <a:normAutofit/>
          </a:bodyPr>
          <a:lstStyle/>
          <a:p>
            <a:pPr algn="ctr"/>
            <a:r>
              <a:rPr lang="ru-RU" sz="4800" dirty="0" smtClean="0">
                <a:solidFill>
                  <a:srgbClr val="FF0000"/>
                </a:solidFill>
                <a:latin typeface="Century" pitchFamily="18" charset="0"/>
              </a:rPr>
              <a:t>Кот-ворюга</a:t>
            </a:r>
            <a:endParaRPr lang="ru-RU" sz="4800" dirty="0">
              <a:solidFill>
                <a:srgbClr val="FF0000"/>
              </a:solidFill>
              <a:latin typeface="Century" pitchFamily="18" charset="0"/>
            </a:endParaRPr>
          </a:p>
        </p:txBody>
      </p:sp>
      <p:pic>
        <p:nvPicPr>
          <p:cNvPr id="4" name="Picture 13" descr="C:\Users\Владелец\Documents\деревн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28794" y="2928934"/>
            <a:ext cx="3357586" cy="2462230"/>
          </a:xfrm>
          <a:prstGeom prst="rect">
            <a:avLst/>
          </a:prstGeom>
          <a:noFill/>
        </p:spPr>
      </p:pic>
      <p:pic>
        <p:nvPicPr>
          <p:cNvPr id="5" name="Picture 2" descr="C:\Users\Владелец\Desktop\кот-вор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72066" y="4000504"/>
            <a:ext cx="1905000" cy="14097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357166"/>
            <a:ext cx="7467600" cy="11430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/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sz="5300" b="1" dirty="0" smtClean="0">
                <a:solidFill>
                  <a:srgbClr val="FF0000"/>
                </a:solidFill>
              </a:rPr>
              <a:t>Вопросы</a:t>
            </a:r>
            <a:r>
              <a:rPr lang="ru-RU" sz="2700" b="1" dirty="0" smtClean="0">
                <a:solidFill>
                  <a:srgbClr val="FF0000"/>
                </a:solidFill>
              </a:rPr>
              <a:t/>
            </a:r>
            <a:br>
              <a:rPr lang="ru-RU" sz="2700" b="1" dirty="0" smtClean="0">
                <a:solidFill>
                  <a:srgbClr val="FF0000"/>
                </a:solidFill>
              </a:rPr>
            </a:br>
            <a:endParaRPr lang="ru-RU" sz="27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043890" cy="4873752"/>
          </a:xfrm>
          <a:blipFill>
            <a:blip r:embed="rId3"/>
            <a:tile tx="0" ty="0" sx="100000" sy="100000" flip="none" algn="tl"/>
          </a:blipFill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</a:rPr>
              <a:t>О чём этот рассказ?</a:t>
            </a:r>
          </a:p>
          <a:p>
            <a:pPr marL="457200" indent="-457200">
              <a:buAutoNum type="arabicPeriod"/>
            </a:pP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</a:rPr>
              <a:t>От какого слова образовалось слово </a:t>
            </a: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hlinkClick r:id="rId4" action="ppaction://hlinksldjump"/>
              </a:rPr>
              <a:t>«ворюга»?</a:t>
            </a:r>
            <a:endParaRPr lang="ru-RU" sz="36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457200" indent="-457200">
              <a:buAutoNum type="arabicPeriod"/>
            </a:pP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</a:rPr>
              <a:t>Назовите </a:t>
            </a: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hlinkClick r:id="rId5" action="ppaction://hlinksldjump"/>
              </a:rPr>
              <a:t>главных героев </a:t>
            </a: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</a:rPr>
              <a:t>рассказа?</a:t>
            </a:r>
            <a:endParaRPr lang="ru-RU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4714876" y="3071810"/>
            <a:ext cx="3071834" cy="523220"/>
          </a:xfrm>
          <a:prstGeom prst="rect">
            <a:avLst/>
          </a:prstGeom>
          <a:effectLst>
            <a:glow rad="139700">
              <a:schemeClr val="accent2">
                <a:satMod val="175000"/>
                <a:alpha val="40000"/>
              </a:schemeClr>
            </a:glow>
            <a:outerShdw blurRad="50800" dist="25000" dir="5400000" rotWithShape="0">
              <a:srgbClr val="000000">
                <a:alpha val="40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hlinkClick r:id="rId3" action="ppaction://hlinksldjump"/>
              </a:rPr>
              <a:t>ЗАРОСЛИ</a:t>
            </a:r>
            <a:endParaRPr lang="ru-RU" sz="2800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714348" y="2714620"/>
            <a:ext cx="7467600" cy="785818"/>
          </a:xfrm>
          <a:prstGeom prst="rect">
            <a:avLst/>
          </a:prstGeom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txBody>
          <a:bodyPr vert="horz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000" b="1" i="0" u="none" strike="noStrike" kern="1200" cap="small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71472" y="2000240"/>
            <a:ext cx="2857520" cy="523220"/>
          </a:xfrm>
          <a:prstGeom prst="rect">
            <a:avLst/>
          </a:prstGeom>
          <a:effectLst>
            <a:glow rad="139700">
              <a:schemeClr val="accent2">
                <a:satMod val="175000"/>
                <a:alpha val="40000"/>
              </a:schemeClr>
            </a:glow>
            <a:outerShdw blurRad="50800" dist="25000" dir="5400000" rotWithShape="0">
              <a:srgbClr val="000000">
                <a:alpha val="40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hlinkClick r:id="rId4" action="ppaction://hlinksldjump"/>
              </a:rPr>
              <a:t>ОТЧАЯНИЕ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71472" y="3000372"/>
            <a:ext cx="2857520" cy="523220"/>
          </a:xfrm>
          <a:prstGeom prst="rect">
            <a:avLst/>
          </a:prstGeom>
          <a:effectLst>
            <a:glow rad="139700">
              <a:schemeClr val="accent2">
                <a:satMod val="175000"/>
                <a:alpha val="40000"/>
              </a:schemeClr>
            </a:glow>
            <a:outerShdw blurRad="50800" dist="25000" dir="5400000" rotWithShape="0">
              <a:srgbClr val="000000">
                <a:alpha val="40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hlinkClick r:id="rId5" action="ppaction://hlinksldjump"/>
              </a:rPr>
              <a:t>ЛАЗ</a:t>
            </a:r>
            <a:endParaRPr lang="ru-RU" sz="28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71472" y="3929066"/>
            <a:ext cx="2857520" cy="523220"/>
          </a:xfrm>
          <a:prstGeom prst="rect">
            <a:avLst/>
          </a:prstGeom>
          <a:effectLst>
            <a:glow rad="139700">
              <a:schemeClr val="accent2">
                <a:satMod val="175000"/>
                <a:alpha val="40000"/>
              </a:schemeClr>
            </a:glow>
            <a:outerShdw blurRad="50800" dist="25000" dir="5400000" rotWithShape="0">
              <a:srgbClr val="000000">
                <a:alpha val="40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hlinkClick r:id="rId6" action="ppaction://hlinksldjump"/>
              </a:rPr>
              <a:t>ШИВОРОТ</a:t>
            </a:r>
            <a:endParaRPr lang="ru-RU" sz="2800" dirty="0"/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4643438" y="1928802"/>
            <a:ext cx="2971792" cy="714380"/>
          </a:xfrm>
          <a:prstGeom prst="rect">
            <a:avLst/>
          </a:prstGeom>
          <a:effectLst>
            <a:glow rad="139700">
              <a:schemeClr val="accent2">
                <a:satMod val="175000"/>
                <a:alpha val="40000"/>
              </a:schemeClr>
            </a:glow>
            <a:outerShdw blurRad="50800" dist="25000" dir="5400000" rotWithShape="0">
              <a:srgbClr val="000000">
                <a:alpha val="40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000" b="1" i="0" u="none" strike="noStrike" kern="1200" cap="small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  <a:hlinkClick r:id="rId7" action="ppaction://hlinksldjump"/>
              </a:rPr>
              <a:t>БУХАЛО</a:t>
            </a:r>
            <a:endParaRPr kumimoji="0" lang="ru-RU" sz="3000" b="1" i="0" u="none" strike="noStrike" kern="1200" cap="small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42910" y="4929198"/>
            <a:ext cx="2726749" cy="523220"/>
          </a:xfrm>
          <a:prstGeom prst="rect">
            <a:avLst/>
          </a:prstGeom>
          <a:effectLst>
            <a:glow rad="139700">
              <a:schemeClr val="accent2">
                <a:satMod val="175000"/>
                <a:alpha val="40000"/>
              </a:schemeClr>
            </a:glow>
            <a:outerShdw blurRad="50800" dist="25000" dir="5400000" rotWithShape="0">
              <a:srgbClr val="000000">
                <a:alpha val="40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hlinkClick r:id="rId8" action="ppaction://hlinksldjump"/>
              </a:rPr>
              <a:t>ПРИПАДОК</a:t>
            </a:r>
            <a:endParaRPr lang="ru-RU" sz="28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4714876" y="4000504"/>
            <a:ext cx="3071834" cy="523220"/>
          </a:xfrm>
          <a:prstGeom prst="rect">
            <a:avLst/>
          </a:prstGeom>
          <a:effectLst>
            <a:glow rad="139700">
              <a:schemeClr val="accent2">
                <a:satMod val="175000"/>
                <a:alpha val="40000"/>
              </a:schemeClr>
            </a:glow>
            <a:outerShdw blurRad="50800" dist="25000" dir="5400000" rotWithShape="0">
              <a:srgbClr val="000000">
                <a:alpha val="40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hlinkClick r:id="rId9" action="ppaction://hlinksldjump"/>
              </a:rPr>
              <a:t>КУКАН</a:t>
            </a:r>
            <a:endParaRPr lang="ru-RU" sz="28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2786050" y="5786454"/>
            <a:ext cx="3286148" cy="523220"/>
          </a:xfrm>
          <a:prstGeom prst="rect">
            <a:avLst/>
          </a:prstGeom>
          <a:effectLst>
            <a:glow rad="139700">
              <a:schemeClr val="accent2">
                <a:satMod val="175000"/>
                <a:alpha val="40000"/>
              </a:schemeClr>
            </a:glow>
            <a:outerShdw blurRad="50800" dist="25000" dir="5400000" rotWithShape="0">
              <a:srgbClr val="000000">
                <a:alpha val="40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hlinkClick r:id="rId10" action="ppaction://hlinksldjump"/>
              </a:rPr>
              <a:t>ПОДПАЛИНЫ</a:t>
            </a:r>
            <a:endParaRPr lang="ru-RU" sz="28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4714876" y="4929198"/>
            <a:ext cx="3071834" cy="523220"/>
          </a:xfrm>
          <a:prstGeom prst="rect">
            <a:avLst/>
          </a:prstGeom>
          <a:effectLst>
            <a:glow rad="139700">
              <a:schemeClr val="accent2">
                <a:satMod val="175000"/>
                <a:alpha val="40000"/>
              </a:schemeClr>
            </a:glow>
            <a:outerShdw blurRad="50800" dist="25000" dir="5400000" rotWithShape="0">
              <a:srgbClr val="000000">
                <a:alpha val="40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/>
            <a:r>
              <a:rPr lang="ru-RU" sz="2800" b="1" dirty="0" smtClean="0">
                <a:solidFill>
                  <a:srgbClr val="FF0000"/>
                </a:solidFill>
                <a:hlinkClick r:id="rId11" action="ppaction://hlinksldjump"/>
              </a:rPr>
              <a:t>ПЛОТИЦА</a:t>
            </a:r>
            <a:endParaRPr lang="ru-RU" sz="2800" dirty="0">
              <a:solidFill>
                <a:prstClr val="black"/>
              </a:solidFill>
            </a:endParaRPr>
          </a:p>
        </p:txBody>
      </p:sp>
      <p:sp>
        <p:nvSpPr>
          <p:cNvPr id="15" name="Заголовок 1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</a:rPr>
              <a:t>Словарная работа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16" name="Содержимое 1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/>
          <p:cNvSpPr>
            <a:spLocks noGrp="1"/>
          </p:cNvSpPr>
          <p:nvPr>
            <p:ph type="body" sz="quarter" idx="4294967295"/>
          </p:nvPr>
        </p:nvSpPr>
        <p:spPr>
          <a:xfrm>
            <a:off x="428596" y="785813"/>
            <a:ext cx="8143932" cy="4857765"/>
          </a:xfrm>
          <a:ln>
            <a:solidFill>
              <a:schemeClr val="accent1"/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txBody>
          <a:bodyPr>
            <a:normAutofit fontScale="92500"/>
          </a:bodyPr>
          <a:lstStyle/>
          <a:p>
            <a:pPr algn="just">
              <a:buNone/>
            </a:pPr>
            <a:r>
              <a:rPr lang="ru-RU" sz="4000" b="1" dirty="0" smtClean="0">
                <a:solidFill>
                  <a:srgbClr val="FF0000"/>
                </a:solidFill>
              </a:rPr>
              <a:t>  </a:t>
            </a:r>
            <a:r>
              <a:rPr lang="ru-RU" sz="5400" b="1" dirty="0" smtClean="0">
                <a:solidFill>
                  <a:srgbClr val="FF0000"/>
                </a:solidFill>
              </a:rPr>
              <a:t>ВОР </a:t>
            </a:r>
            <a:r>
              <a:rPr lang="ru-RU" sz="5400" b="1" dirty="0" smtClean="0">
                <a:solidFill>
                  <a:schemeClr val="accent5">
                    <a:lumMod val="75000"/>
                  </a:schemeClr>
                </a:solidFill>
              </a:rPr>
              <a:t>– тот, кто крадёт, берёт чужое без разрешения</a:t>
            </a:r>
          </a:p>
          <a:p>
            <a:pPr algn="just">
              <a:buNone/>
            </a:pPr>
            <a:r>
              <a:rPr lang="ru-RU" sz="5400" b="1" dirty="0" smtClean="0">
                <a:solidFill>
                  <a:srgbClr val="FF0000"/>
                </a:solidFill>
              </a:rPr>
              <a:t> ВОРЮГА</a:t>
            </a:r>
            <a:r>
              <a:rPr lang="ru-RU" sz="5400" b="1" dirty="0" smtClean="0">
                <a:solidFill>
                  <a:schemeClr val="accent5">
                    <a:lumMod val="75000"/>
                  </a:schemeClr>
                </a:solidFill>
              </a:rPr>
              <a:t> – так говорят презрительно о том, кто совершает кражи</a:t>
            </a:r>
          </a:p>
          <a:p>
            <a:pPr algn="just">
              <a:buNone/>
            </a:pPr>
            <a:endParaRPr lang="ru-RU" sz="5400" b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algn="just">
              <a:buNone/>
            </a:pPr>
            <a:endParaRPr lang="ru-RU" sz="4000" b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algn="just">
              <a:buNone/>
            </a:pPr>
            <a:endParaRPr lang="ru-RU" sz="4000" b="1" dirty="0" smtClean="0">
              <a:solidFill>
                <a:srgbClr val="FF0000"/>
              </a:solidFill>
            </a:endParaRPr>
          </a:p>
        </p:txBody>
      </p:sp>
      <p:pic>
        <p:nvPicPr>
          <p:cNvPr id="5" name="Picture 2" descr="C:\Users\Владелец\Desktop\ко.jp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715272" y="5357826"/>
            <a:ext cx="1053778" cy="10001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700</TotalTime>
  <Words>208</Words>
  <Application>Microsoft Office PowerPoint</Application>
  <PresentationFormat>Экран (4:3)</PresentationFormat>
  <Paragraphs>68</Paragraphs>
  <Slides>22</Slides>
  <Notes>22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Эркер</vt:lpstr>
      <vt:lpstr>УЗНАЙ И НАЗОВИ ПИСАТЕЛЯ</vt:lpstr>
      <vt:lpstr>Константин Георгиевич  Паустовский</vt:lpstr>
      <vt:lpstr>Слайд 3</vt:lpstr>
      <vt:lpstr>Произведения К.Г. Паустовского</vt:lpstr>
      <vt:lpstr>Слайд 5</vt:lpstr>
      <vt:lpstr>К.Г.Паустовский</vt:lpstr>
      <vt:lpstr> Вопросы </vt:lpstr>
      <vt:lpstr>Словарная работа</vt:lpstr>
      <vt:lpstr>Слайд 9</vt:lpstr>
      <vt:lpstr>Главные герои рассказа</vt:lpstr>
      <vt:lpstr>                                           Отчаяние – состояние крайней безнадёжности, ощущение безвыходности</vt:lpstr>
      <vt:lpstr>Слайд 12</vt:lpstr>
      <vt:lpstr>Слайд 13</vt:lpstr>
      <vt:lpstr>Слайд 14</vt:lpstr>
      <vt:lpstr>Припадок - внезапное и обычно повторяющееся острое проявление какой-то болезни (потеря сознания, судороги)</vt:lpstr>
      <vt:lpstr>Слайд 16</vt:lpstr>
      <vt:lpstr>Слайд 17</vt:lpstr>
      <vt:lpstr>Подпалины - рыжеватое  или белёсое пятно на шерсти животного</vt:lpstr>
      <vt:lpstr>ПЛОТИЦА – небольшая пресноводная рыба</vt:lpstr>
      <vt:lpstr>Деревенские мальчики</vt:lpstr>
      <vt:lpstr>Куры</vt:lpstr>
      <vt:lpstr>Произведения Фраерман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Владелец</dc:creator>
  <cp:lastModifiedBy>Румянцева Саргылана Григорьевна</cp:lastModifiedBy>
  <cp:revision>67</cp:revision>
  <dcterms:created xsi:type="dcterms:W3CDTF">2009-05-09T14:39:09Z</dcterms:created>
  <dcterms:modified xsi:type="dcterms:W3CDTF">2009-12-30T00:11:31Z</dcterms:modified>
</cp:coreProperties>
</file>