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8109-FDEB-44B9-93EC-DD343556835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F79EA-F968-4D57-B1F6-BA2B575EE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C0E5-9E93-4F61-A9D8-935601E16BDD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7AE2-EC74-4538-9377-846DFFA18458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C3FA-D6EB-4318-B739-73B519C5FB87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CA1-F7EC-4288-9315-7721E1C87EDA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8C09-FE1B-4DB1-9DD6-2B7531C09E1F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345D-26CF-4C98-98C5-CFB4965D7997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61F3-FDF0-4C8C-BF49-6ABCCF303FBF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758-D7A4-4F7E-9872-CFBF4AAC82E6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0F80-6199-4400-9EF2-4DC48CD26B64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AFB8-61F8-4F9C-ADE4-6BE32CDD303A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A48A-3077-4778-B6A2-C53F0F777C81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5D41F8-6F0F-4D49-8683-D4A6F2FDBC05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E8ECB7-F501-47AC-A414-C41E4C03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 builtIn="1"/>
      </p:stSnd>
    </p:sndAc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500090"/>
            <a:ext cx="8572560" cy="228601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286808" cy="3281387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st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48"/>
            <a:ext cx="9144000" cy="681335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Классный  час  </a:t>
            </a:r>
            <a:r>
              <a:rPr lang="ru-RU" sz="4000" dirty="0" smtClean="0">
                <a:solidFill>
                  <a:srgbClr val="FFC000"/>
                </a:solidFill>
              </a:rPr>
              <a:t>на тему </a:t>
            </a:r>
            <a:r>
              <a:rPr lang="ru-RU" sz="4400" dirty="0" smtClean="0">
                <a:solidFill>
                  <a:srgbClr val="FFC000"/>
                </a:solidFill>
              </a:rPr>
              <a:t>: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« Пусть </a:t>
            </a:r>
            <a:r>
              <a:rPr lang="ru-RU" sz="4400" dirty="0" smtClean="0">
                <a:solidFill>
                  <a:srgbClr val="FFC000"/>
                </a:solidFill>
              </a:rPr>
              <a:t>будет</a:t>
            </a: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ясным вечно небо»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916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Цел</a:t>
            </a:r>
            <a:r>
              <a:rPr lang="ru-RU" sz="1800" dirty="0" smtClean="0">
                <a:solidFill>
                  <a:schemeClr val="bg1"/>
                </a:solidFill>
              </a:rPr>
              <a:t>ь:  </a:t>
            </a:r>
            <a:r>
              <a:rPr lang="ru-RU" sz="1800" dirty="0" smtClean="0">
                <a:solidFill>
                  <a:schemeClr val="bg1"/>
                </a:solidFill>
              </a:rPr>
              <a:t>помочь детям расширить и углубить понятие о войне  , о мире;    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воспитание чувство уважения к старшему поколению , </a:t>
            </a:r>
            <a:r>
              <a:rPr lang="ru-RU" sz="1800" dirty="0" err="1" smtClean="0">
                <a:solidFill>
                  <a:schemeClr val="bg1"/>
                </a:solidFill>
              </a:rPr>
              <a:t>пом</a:t>
            </a:r>
            <a:r>
              <a:rPr lang="ru-RU" sz="1800" dirty="0" smtClean="0">
                <a:solidFill>
                  <a:schemeClr val="bg1"/>
                </a:solidFill>
              </a:rPr>
              <a:t> –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нить тех кто не  вернулся войны ; </a:t>
            </a:r>
            <a:r>
              <a:rPr lang="ru-RU" sz="1800" dirty="0" smtClean="0">
                <a:solidFill>
                  <a:schemeClr val="bg1"/>
                </a:solidFill>
              </a:rPr>
              <a:t>воспитание </a:t>
            </a:r>
            <a:r>
              <a:rPr lang="ru-RU" sz="1800" dirty="0" smtClean="0">
                <a:solidFill>
                  <a:schemeClr val="bg1"/>
                </a:solidFill>
              </a:rPr>
              <a:t> патриотических чувств .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Оборудование </a:t>
            </a:r>
            <a:r>
              <a:rPr lang="ru-RU" sz="1800" dirty="0" smtClean="0">
                <a:solidFill>
                  <a:schemeClr val="bg1"/>
                </a:solidFill>
              </a:rPr>
              <a:t>: портреты односельчан , стенд </a:t>
            </a:r>
            <a:r>
              <a:rPr lang="ru-RU" sz="1800" dirty="0" smtClean="0">
                <a:solidFill>
                  <a:schemeClr val="bg1"/>
                </a:solidFill>
              </a:rPr>
              <a:t>посвященный </a:t>
            </a:r>
            <a:r>
              <a:rPr lang="ru-RU" sz="1800" dirty="0" smtClean="0">
                <a:solidFill>
                  <a:schemeClr val="bg1"/>
                </a:solidFill>
              </a:rPr>
              <a:t>Герою Советского   </a:t>
            </a:r>
            <a:r>
              <a:rPr lang="ru-RU" sz="1800" dirty="0" smtClean="0">
                <a:solidFill>
                  <a:schemeClr val="bg1"/>
                </a:solidFill>
              </a:rPr>
              <a:t>Союза </a:t>
            </a:r>
            <a:r>
              <a:rPr lang="ru-RU" sz="1800" dirty="0" smtClean="0">
                <a:solidFill>
                  <a:schemeClr val="bg1"/>
                </a:solidFill>
              </a:rPr>
              <a:t>Рема  </a:t>
            </a:r>
            <a:r>
              <a:rPr lang="ru-RU" sz="1800" dirty="0" err="1" smtClean="0">
                <a:solidFill>
                  <a:schemeClr val="bg1"/>
                </a:solidFill>
              </a:rPr>
              <a:t>Абзалова</a:t>
            </a:r>
            <a:r>
              <a:rPr lang="ru-RU" sz="1800" dirty="0" smtClean="0">
                <a:solidFill>
                  <a:schemeClr val="bg1"/>
                </a:solidFill>
              </a:rPr>
              <a:t> ;           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выставка книг о войне; гости – ветераны войны и </a:t>
            </a:r>
            <a:r>
              <a:rPr lang="ru-RU" sz="1800" dirty="0" smtClean="0">
                <a:solidFill>
                  <a:schemeClr val="bg1"/>
                </a:solidFill>
              </a:rPr>
              <a:t>тыла 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</a:t>
            </a:r>
            <a:r>
              <a:rPr lang="ru-RU" sz="1800" dirty="0" smtClean="0">
                <a:solidFill>
                  <a:schemeClr val="bg1"/>
                </a:solidFill>
              </a:rPr>
              <a:t>риложение </a:t>
            </a:r>
            <a:r>
              <a:rPr lang="ru-RU" sz="1800" dirty="0" smtClean="0">
                <a:solidFill>
                  <a:schemeClr val="bg1"/>
                </a:solidFill>
              </a:rPr>
              <a:t>в форме презентация .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Эпиграф 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      «  Помните !</a:t>
            </a:r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Какою ценой завоевано</a:t>
            </a:r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         счастье .»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           (Р. Рождественский )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7200" dirty="0" smtClean="0">
                <a:solidFill>
                  <a:srgbClr val="C00000"/>
                </a:solidFill>
              </a:rPr>
              <a:t>Родина  -  мать,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умей за нее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постоять .     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6600" dirty="0" smtClean="0">
                <a:solidFill>
                  <a:srgbClr val="C00000"/>
                </a:solidFill>
              </a:rPr>
              <a:t>В бою побывать-</a:t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>цену жизни</a:t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>узнать.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0034" y="6858000"/>
            <a:ext cx="8229600" cy="357166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Города - герои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5918" y="1928802"/>
            <a:ext cx="1924050" cy="29146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57850"/>
          </a:xfrm>
        </p:spPr>
        <p:txBody>
          <a:bodyPr/>
          <a:lstStyle/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Москва</a:t>
            </a:r>
          </a:p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Ленинград</a:t>
            </a:r>
          </a:p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Киев</a:t>
            </a:r>
          </a:p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Минск</a:t>
            </a:r>
          </a:p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Волгоград</a:t>
            </a:r>
          </a:p>
          <a:p>
            <a:pPr algn="ctr">
              <a:buNone/>
            </a:pPr>
            <a:r>
              <a:rPr lang="tt-RU" dirty="0" smtClean="0">
                <a:solidFill>
                  <a:schemeClr val="bg1"/>
                </a:solidFill>
              </a:rPr>
              <a:t>Севастопол</a:t>
            </a:r>
            <a:r>
              <a:rPr lang="ru-RU" dirty="0" err="1" smtClean="0">
                <a:solidFill>
                  <a:schemeClr val="bg1"/>
                </a:solidFill>
              </a:rPr>
              <a:t>ь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Одесса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Керчь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Новороссийск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Крепость – Герой Брест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Тула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Мужество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400" u="sng" dirty="0" err="1" smtClean="0">
                <a:solidFill>
                  <a:schemeClr val="bg1"/>
                </a:solidFill>
              </a:rPr>
              <a:t>Абзалов</a:t>
            </a:r>
            <a:r>
              <a:rPr lang="ru-RU" sz="1400" u="sng" dirty="0" smtClean="0">
                <a:solidFill>
                  <a:schemeClr val="bg1"/>
                </a:solidFill>
              </a:rPr>
              <a:t> Рем </a:t>
            </a:r>
            <a:r>
              <a:rPr lang="ru-RU" sz="1400" u="sng" dirty="0" err="1" smtClean="0">
                <a:solidFill>
                  <a:schemeClr val="bg1"/>
                </a:solidFill>
              </a:rPr>
              <a:t>Абзалович</a:t>
            </a:r>
            <a:r>
              <a:rPr lang="ru-RU" sz="1400" dirty="0" smtClean="0">
                <a:solidFill>
                  <a:schemeClr val="bg1"/>
                </a:solidFill>
              </a:rPr>
              <a:t> родился 28 июня 1914 года в деревне Среднее </a:t>
            </a:r>
            <a:r>
              <a:rPr lang="ru-RU" sz="1400" dirty="0" err="1" smtClean="0">
                <a:solidFill>
                  <a:schemeClr val="bg1"/>
                </a:solidFill>
              </a:rPr>
              <a:t>Балтаево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Апастовского</a:t>
            </a:r>
            <a:r>
              <a:rPr lang="ru-RU" sz="1400" dirty="0" smtClean="0">
                <a:solidFill>
                  <a:schemeClr val="bg1"/>
                </a:solidFill>
              </a:rPr>
              <a:t> района в семье крестьянина. Отец умер когда Рем был ещё совсем маленьким и ему пришлось быть прислугой у богатых людей. Так он зарабатывал себе на жизнь. Начальное образование получил в медресе, в то же время работал в колхозе. Позже уехал в Казань и устроился рабочим па заводе.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 1939 году начинается финская война. </a:t>
            </a:r>
            <a:r>
              <a:rPr lang="ru-RU" sz="1400" dirty="0" smtClean="0">
                <a:solidFill>
                  <a:schemeClr val="bg1"/>
                </a:solidFill>
              </a:rPr>
              <a:t>Б</a:t>
            </a:r>
            <a:r>
              <a:rPr lang="ru-RU" sz="1400" dirty="0" smtClean="0">
                <a:solidFill>
                  <a:schemeClr val="bg1"/>
                </a:solidFill>
              </a:rPr>
              <a:t>удущий </a:t>
            </a:r>
            <a:r>
              <a:rPr lang="ru-RU" sz="1400" dirty="0" smtClean="0">
                <a:solidFill>
                  <a:schemeClr val="bg1"/>
                </a:solidFill>
              </a:rPr>
              <a:t>герой с 1939 по 1940 год, взяв в руки оружие, отстаивал честь советских войск. После возвращения с войны устроился на работу в Казанском авиационном заводе..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Началась Великая </a:t>
            </a:r>
            <a:r>
              <a:rPr lang="ru-RU" sz="1400" smtClean="0">
                <a:solidFill>
                  <a:schemeClr val="bg1"/>
                </a:solidFill>
              </a:rPr>
              <a:t>Отечественная </a:t>
            </a:r>
            <a:r>
              <a:rPr lang="ru-RU" sz="1400" smtClean="0">
                <a:solidFill>
                  <a:schemeClr val="bg1"/>
                </a:solidFill>
              </a:rPr>
              <a:t>война. </a:t>
            </a:r>
            <a:r>
              <a:rPr lang="ru-RU" sz="1400" dirty="0" smtClean="0">
                <a:solidFill>
                  <a:schemeClr val="bg1"/>
                </a:solidFill>
              </a:rPr>
              <a:t>Рем </a:t>
            </a:r>
            <a:r>
              <a:rPr lang="ru-RU" sz="1400" dirty="0" err="1" smtClean="0">
                <a:solidFill>
                  <a:schemeClr val="bg1"/>
                </a:solidFill>
              </a:rPr>
              <a:t>Абзалов</a:t>
            </a:r>
            <a:r>
              <a:rPr lang="ru-RU" sz="1400" dirty="0" smtClean="0">
                <a:solidFill>
                  <a:schemeClr val="bg1"/>
                </a:solidFill>
              </a:rPr>
              <a:t> пишет заявление о желании поехать на фронт. В 1942 году прежде пройдя специальные курсы, он отправляется на войну. Его назначают старшим </a:t>
            </a:r>
            <a:r>
              <a:rPr lang="ru-RU" sz="1400" dirty="0" smtClean="0">
                <a:solidFill>
                  <a:schemeClr val="bg1"/>
                </a:solidFill>
              </a:rPr>
              <a:t>лейтенантом 116 </a:t>
            </a:r>
            <a:r>
              <a:rPr lang="ru-RU" sz="1400" dirty="0" smtClean="0">
                <a:solidFill>
                  <a:schemeClr val="bg1"/>
                </a:solidFill>
              </a:rPr>
              <a:t>полка третьего Украинского фронта. За героические, боевые действия на территории </a:t>
            </a:r>
            <a:r>
              <a:rPr lang="ru-RU" sz="1400" dirty="0" smtClean="0">
                <a:solidFill>
                  <a:schemeClr val="bg1"/>
                </a:solidFill>
              </a:rPr>
              <a:t>Украины, Румынии, Болгарии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Югославии и Венгрии роту под его командованием наградили орденами и медалями.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За 15 дневную, кровавую схватку около реки Днестр офицер </a:t>
            </a:r>
            <a:r>
              <a:rPr lang="ru-RU" sz="1400" dirty="0" err="1" smtClean="0">
                <a:solidFill>
                  <a:schemeClr val="bg1"/>
                </a:solidFill>
              </a:rPr>
              <a:t>Абзалов</a:t>
            </a:r>
            <a:r>
              <a:rPr lang="ru-RU" sz="1400" dirty="0" smtClean="0">
                <a:solidFill>
                  <a:schemeClr val="bg1"/>
                </a:solidFill>
              </a:rPr>
              <a:t> награждается вторым орденом Красной Звезды.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Советские войска готовятся к ожесточённым боям в городе Будапеште. Рем </a:t>
            </a:r>
            <a:r>
              <a:rPr lang="ru-RU" sz="1400" dirty="0" err="1" smtClean="0">
                <a:solidFill>
                  <a:schemeClr val="bg1"/>
                </a:solidFill>
              </a:rPr>
              <a:t>Абзалов</a:t>
            </a:r>
            <a:r>
              <a:rPr lang="ru-RU" sz="1400" dirty="0" smtClean="0">
                <a:solidFill>
                  <a:schemeClr val="bg1"/>
                </a:solidFill>
              </a:rPr>
              <a:t> со своим войском первым вторгается в деревню близ реки Дунай и захватывает более 70 вражеских солдат, большое количество оружия и боеприпасов. В эти ноябрьские холодные дни под его командованием было совершены и другие не менее маловажные поступки. За эти героические подвиги 24 марта 1945 года удостоен имени Героя Советского Союза.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 родные края Рем </a:t>
            </a:r>
            <a:r>
              <a:rPr lang="ru-RU" sz="1400" dirty="0" err="1" smtClean="0">
                <a:solidFill>
                  <a:schemeClr val="bg1"/>
                </a:solidFill>
              </a:rPr>
              <a:t>Абзалов</a:t>
            </a:r>
            <a:r>
              <a:rPr lang="ru-RU" sz="1400" dirty="0" smtClean="0">
                <a:solidFill>
                  <a:schemeClr val="bg1"/>
                </a:solidFill>
              </a:rPr>
              <a:t> возвращается со звездой </a:t>
            </a:r>
            <a:r>
              <a:rPr lang="ru-RU" sz="1400" dirty="0" err="1" smtClean="0">
                <a:solidFill>
                  <a:schemeClr val="bg1"/>
                </a:solidFill>
              </a:rPr>
              <a:t>Героя.Он</a:t>
            </a:r>
            <a:r>
              <a:rPr lang="ru-RU" sz="1400" dirty="0" smtClean="0">
                <a:solidFill>
                  <a:schemeClr val="bg1"/>
                </a:solidFill>
              </a:rPr>
              <a:t> скончался 7 февраля 1983 года. В его родном </a:t>
            </a:r>
            <a:r>
              <a:rPr lang="ru-RU" sz="1400" dirty="0" err="1" smtClean="0">
                <a:solidFill>
                  <a:schemeClr val="bg1"/>
                </a:solidFill>
              </a:rPr>
              <a:t>Апастовском</a:t>
            </a:r>
            <a:r>
              <a:rPr lang="ru-RU" sz="1400" dirty="0" smtClean="0">
                <a:solidFill>
                  <a:schemeClr val="bg1"/>
                </a:solidFill>
              </a:rPr>
              <a:t> районе на аллее героев, в его честь поставлен памятник.</a:t>
            </a:r>
          </a:p>
          <a:p>
            <a:pPr algn="just">
              <a:lnSpc>
                <a:spcPct val="120000"/>
              </a:lnSpc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90604" cy="298473"/>
          </a:xfrm>
        </p:spPr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Ветеран войны </a:t>
            </a:r>
            <a:r>
              <a:rPr lang="ru-RU" sz="2400" dirty="0" err="1" smtClean="0">
                <a:solidFill>
                  <a:schemeClr val="bg1"/>
                </a:solidFill>
              </a:rPr>
              <a:t>Хатипов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Шаукат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Хатипович</a:t>
            </a:r>
            <a:r>
              <a:rPr lang="ru-RU" sz="2400" dirty="0" smtClean="0">
                <a:solidFill>
                  <a:schemeClr val="bg1"/>
                </a:solidFill>
              </a:rPr>
              <a:t> –       наш гость.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931" y="214313"/>
            <a:ext cx="7267863" cy="4708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/>
                </a:solidFill>
              </a:rPr>
              <a:t>Пусть  светит солнце , поют птицы , цветут сады и зеленеют поля , но никогда не свистят</a:t>
            </a:r>
            <a:br>
              <a:rPr lang="ru-RU" sz="5400" dirty="0" smtClean="0">
                <a:solidFill>
                  <a:schemeClr val="accent3"/>
                </a:solidFill>
              </a:rPr>
            </a:br>
            <a:r>
              <a:rPr lang="ru-RU" sz="5400" dirty="0" smtClean="0">
                <a:solidFill>
                  <a:schemeClr val="accent3"/>
                </a:solidFill>
              </a:rPr>
              <a:t> пули.</a:t>
            </a:r>
            <a:br>
              <a:rPr lang="ru-RU" sz="5400" dirty="0" smtClean="0">
                <a:solidFill>
                  <a:schemeClr val="accent3"/>
                </a:solidFill>
              </a:rPr>
            </a:br>
            <a:r>
              <a:rPr lang="ru-RU" sz="5400" dirty="0" smtClean="0">
                <a:solidFill>
                  <a:schemeClr val="accent3"/>
                </a:solidFill>
              </a:rPr>
              <a:t>Мир ! Мир ! Мир !</a:t>
            </a:r>
            <a:br>
              <a:rPr lang="ru-RU" sz="5400" dirty="0" smtClean="0">
                <a:solidFill>
                  <a:schemeClr val="accent3"/>
                </a:solidFill>
              </a:rPr>
            </a:b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CB7-F501-47AC-A414-C41E4C03CF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4F271C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431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Классный  час  на тему :  « Пусть будет ясным вечно небо»</vt:lpstr>
      <vt:lpstr>Эпиграф :</vt:lpstr>
      <vt:lpstr>Родина  -  мать, умей за нее постоять .     </vt:lpstr>
      <vt:lpstr>В бою побывать- цену жизни узнать.</vt:lpstr>
      <vt:lpstr>Города - герои</vt:lpstr>
      <vt:lpstr>Мужество</vt:lpstr>
      <vt:lpstr>Ветеран войны Хатипов Шаукат Хатипович –       наш гость.</vt:lpstr>
      <vt:lpstr>Пусть  светит солнце , поют птицы , цветут сады и зеленеют поля , но никогда не свистят  пули. Мир ! Мир ! Мир 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 : « Пусть будеть ясным вечно небо»</dc:title>
  <dc:creator>Ильсия"</dc:creator>
  <cp:lastModifiedBy>Ильсия </cp:lastModifiedBy>
  <cp:revision>48</cp:revision>
  <dcterms:created xsi:type="dcterms:W3CDTF">2009-11-14T16:41:00Z</dcterms:created>
  <dcterms:modified xsi:type="dcterms:W3CDTF">2009-12-21T17:59:44Z</dcterms:modified>
</cp:coreProperties>
</file>