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FC39B4-04E1-45F8-B1A8-CBC958B3340B}" type="datetimeFigureOut">
              <a:rPr lang="ru-RU" smtClean="0"/>
              <a:t>22.12.2009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68F2EE-7815-44D0-B1AF-A2ADC1154CA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Образование централизованных государств в Европе </a:t>
            </a:r>
            <a:r>
              <a:rPr lang="en-US" sz="4000" u="sng" dirty="0" smtClean="0">
                <a:solidFill>
                  <a:srgbClr val="FF0000"/>
                </a:solidFill>
              </a:rPr>
              <a:t>XI</a:t>
            </a:r>
            <a:r>
              <a:rPr lang="ru-RU" sz="4000" u="sng" dirty="0" smtClean="0">
                <a:solidFill>
                  <a:srgbClr val="FF0000"/>
                </a:solidFill>
              </a:rPr>
              <a:t>-</a:t>
            </a:r>
            <a:r>
              <a:rPr lang="en-US" sz="4000" u="sng" dirty="0" smtClean="0">
                <a:solidFill>
                  <a:srgbClr val="FF0000"/>
                </a:solidFill>
              </a:rPr>
              <a:t>XIV</a:t>
            </a:r>
            <a:r>
              <a:rPr lang="ru-RU" sz="4000" u="sng" dirty="0" smtClean="0">
                <a:solidFill>
                  <a:srgbClr val="FF0000"/>
                </a:solidFill>
              </a:rPr>
              <a:t> вв. Франция и Англия накануне Столетней войны</a:t>
            </a:r>
            <a:r>
              <a:rPr lang="ru-RU" u="sng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Курс – история средних веков / всеобщая история /.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u="sng" dirty="0" smtClean="0"/>
              <a:t>Обучающие</a:t>
            </a:r>
            <a:r>
              <a:rPr lang="ru-RU" dirty="0" smtClean="0"/>
              <a:t> – самостоятельно осуществить программу действий по решению учебной проблемы; усвоить особенности образования единых централизованных государств в Европе в </a:t>
            </a:r>
            <a:r>
              <a:rPr lang="en-US" dirty="0" smtClean="0"/>
              <a:t>XI</a:t>
            </a:r>
            <a:r>
              <a:rPr lang="ru-RU" dirty="0" smtClean="0"/>
              <a:t>-</a:t>
            </a:r>
            <a:r>
              <a:rPr lang="en-US" dirty="0" smtClean="0"/>
              <a:t>XIV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 </a:t>
            </a:r>
            <a:r>
              <a:rPr lang="ru-RU" u="sng" dirty="0" smtClean="0"/>
              <a:t>Развивающие </a:t>
            </a:r>
            <a:r>
              <a:rPr lang="ru-RU" dirty="0" smtClean="0"/>
              <a:t>– развить навыки анализа, синтеза учебного материала в оценке причинно-следственных  связей; оценке  исторических процессов, явлений, фактов, событий; деятельности исторических личностей при синхронном изучении Франции и Англии накануне Столетней войны.</a:t>
            </a:r>
          </a:p>
          <a:p>
            <a:r>
              <a:rPr lang="ru-RU" dirty="0" smtClean="0"/>
              <a:t> </a:t>
            </a:r>
            <a:r>
              <a:rPr lang="ru-RU" u="sng" dirty="0" smtClean="0"/>
              <a:t>Воспитывающие</a:t>
            </a:r>
            <a:r>
              <a:rPr lang="ru-RU" dirty="0" smtClean="0"/>
              <a:t> - приобрести интерактивные умения, позволяющие эффективно решать учебные задачи в обстановке творчества, инициативы, сотрудничества, группового и межгруппового взаимодействия.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паха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354482" cy="5143535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ои рисунки\зая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71942"/>
            <a:ext cx="314324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428604"/>
            <a:ext cx="423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Направление работы: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928802"/>
            <a:ext cx="3426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группа</a:t>
            </a:r>
          </a:p>
          <a:p>
            <a:r>
              <a:rPr lang="ru-RU" dirty="0" smtClean="0"/>
              <a:t>Причины образования</a:t>
            </a:r>
          </a:p>
          <a:p>
            <a:r>
              <a:rPr lang="ru-RU" dirty="0" smtClean="0"/>
              <a:t> централизованных государств</a:t>
            </a:r>
          </a:p>
          <a:p>
            <a:r>
              <a:rPr lang="ru-RU" dirty="0" smtClean="0"/>
              <a:t>(</a:t>
            </a:r>
            <a:r>
              <a:rPr lang="en-US" dirty="0" smtClean="0"/>
              <a:t>XI-XIV</a:t>
            </a:r>
            <a:r>
              <a:rPr lang="ru-RU" dirty="0" smtClean="0"/>
              <a:t>век)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1857364"/>
            <a:ext cx="25935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группа</a:t>
            </a:r>
          </a:p>
          <a:p>
            <a:r>
              <a:rPr lang="ru-RU" dirty="0" smtClean="0"/>
              <a:t>Особенности процесса</a:t>
            </a:r>
          </a:p>
          <a:p>
            <a:r>
              <a:rPr lang="ru-RU" dirty="0" smtClean="0"/>
              <a:t>образования</a:t>
            </a:r>
          </a:p>
          <a:p>
            <a:r>
              <a:rPr lang="ru-RU" dirty="0" smtClean="0"/>
              <a:t>централизованных</a:t>
            </a:r>
          </a:p>
          <a:p>
            <a:r>
              <a:rPr lang="ru-RU" dirty="0" smtClean="0"/>
              <a:t>государств</a:t>
            </a:r>
          </a:p>
          <a:p>
            <a:r>
              <a:rPr lang="ru-RU" dirty="0" smtClean="0"/>
              <a:t>(</a:t>
            </a:r>
            <a:r>
              <a:rPr lang="en-US" dirty="0" smtClean="0"/>
              <a:t>XI--XIV</a:t>
            </a:r>
            <a:r>
              <a:rPr lang="ru-RU" dirty="0" smtClean="0"/>
              <a:t> век)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3479" y="1857364"/>
            <a:ext cx="21925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группа</a:t>
            </a:r>
          </a:p>
          <a:p>
            <a:r>
              <a:rPr lang="ru-RU" dirty="0" smtClean="0"/>
              <a:t>Итоги </a:t>
            </a:r>
          </a:p>
          <a:p>
            <a:r>
              <a:rPr lang="ru-RU" dirty="0" smtClean="0"/>
              <a:t>процесса</a:t>
            </a:r>
          </a:p>
          <a:p>
            <a:r>
              <a:rPr lang="ru-RU" dirty="0" smtClean="0"/>
              <a:t>образования</a:t>
            </a:r>
          </a:p>
          <a:p>
            <a:r>
              <a:rPr lang="ru-RU" dirty="0" smtClean="0"/>
              <a:t>централизованных</a:t>
            </a:r>
          </a:p>
          <a:p>
            <a:r>
              <a:rPr lang="ru-RU" dirty="0" smtClean="0"/>
              <a:t> государств</a:t>
            </a:r>
          </a:p>
          <a:p>
            <a:r>
              <a:rPr lang="ru-RU" dirty="0" smtClean="0"/>
              <a:t>(</a:t>
            </a:r>
            <a:r>
              <a:rPr lang="en-US" dirty="0" smtClean="0"/>
              <a:t>XI-XIV</a:t>
            </a:r>
            <a:r>
              <a:rPr lang="ru-RU" dirty="0" smtClean="0"/>
              <a:t>век)</a:t>
            </a:r>
          </a:p>
          <a:p>
            <a:endParaRPr lang="ru-RU" dirty="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500166" y="1000108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071934" y="142873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57950" y="100010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1\Мои документы\Мои рисунки\2009-12-21\Сохранить00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0718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Мои рисунки\2009-12-21\Сохранить01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0718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1\Мои документы\Мои рисунки\2009-12-21\Сохранить00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858147" cy="53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1\Мои документы\Мои рисунки\2009-12-21\Сохранить01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929486" cy="299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Мои рисунки\2009-12-21\Сохранить01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864399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1\Мои документы\Мои рисунки\2009-12-21\Сохранить0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154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Апекс</vt:lpstr>
      <vt:lpstr>Аспект</vt:lpstr>
      <vt:lpstr>Трек</vt:lpstr>
      <vt:lpstr>Бумажная</vt:lpstr>
      <vt:lpstr>Образование централизованных государств в Европе XI-XIV вв. Франция и Англия накануне Столетней войны.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МОУ " Яндыковская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централизованных государств в Европе XI-XIV вв. Франция и Англия накануне Столетней войны.</dc:title>
  <dc:creator>Яковлева</dc:creator>
  <cp:lastModifiedBy>Яковлева</cp:lastModifiedBy>
  <cp:revision>4</cp:revision>
  <dcterms:created xsi:type="dcterms:W3CDTF">2009-12-22T11:48:53Z</dcterms:created>
  <dcterms:modified xsi:type="dcterms:W3CDTF">2009-12-22T12:52:50Z</dcterms:modified>
</cp:coreProperties>
</file>