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70" r:id="rId3"/>
    <p:sldId id="261" r:id="rId4"/>
    <p:sldId id="258" r:id="rId5"/>
    <p:sldId id="265" r:id="rId6"/>
    <p:sldId id="264" r:id="rId7"/>
    <p:sldId id="256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E0FB-D646-4FA4-BEEE-65FD0E92E594}" type="datetimeFigureOut">
              <a:rPr lang="ru-RU" smtClean="0"/>
              <a:pPr/>
              <a:t>17.03.2008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986CF-678D-40D9-B233-1993E68609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E0FB-D646-4FA4-BEEE-65FD0E92E594}" type="datetimeFigureOut">
              <a:rPr lang="ru-RU" smtClean="0"/>
              <a:pPr/>
              <a:t>17.03.2008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86CF-678D-40D9-B233-1993E6860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E0FB-D646-4FA4-BEEE-65FD0E92E594}" type="datetimeFigureOut">
              <a:rPr lang="ru-RU" smtClean="0"/>
              <a:pPr/>
              <a:t>17.03.2008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86CF-678D-40D9-B233-1993E6860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9FE0FB-D646-4FA4-BEEE-65FD0E92E594}" type="datetimeFigureOut">
              <a:rPr lang="ru-RU" smtClean="0"/>
              <a:pPr/>
              <a:t>17.03.2008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98986CF-678D-40D9-B233-1993E68609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E0FB-D646-4FA4-BEEE-65FD0E92E594}" type="datetimeFigureOut">
              <a:rPr lang="ru-RU" smtClean="0"/>
              <a:pPr/>
              <a:t>17.03.2008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86CF-678D-40D9-B233-1993E68609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E0FB-D646-4FA4-BEEE-65FD0E92E594}" type="datetimeFigureOut">
              <a:rPr lang="ru-RU" smtClean="0"/>
              <a:pPr/>
              <a:t>17.03.2008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86CF-678D-40D9-B233-1993E68609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86CF-678D-40D9-B233-1993E68609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E0FB-D646-4FA4-BEEE-65FD0E92E594}" type="datetimeFigureOut">
              <a:rPr lang="ru-RU" smtClean="0"/>
              <a:pPr/>
              <a:t>17.03.2008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E0FB-D646-4FA4-BEEE-65FD0E92E594}" type="datetimeFigureOut">
              <a:rPr lang="ru-RU" smtClean="0"/>
              <a:pPr/>
              <a:t>17.03.2008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86CF-678D-40D9-B233-1993E68609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E0FB-D646-4FA4-BEEE-65FD0E92E594}" type="datetimeFigureOut">
              <a:rPr lang="ru-RU" smtClean="0"/>
              <a:pPr/>
              <a:t>17.03.2008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86CF-678D-40D9-B233-1993E6860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9FE0FB-D646-4FA4-BEEE-65FD0E92E594}" type="datetimeFigureOut">
              <a:rPr lang="ru-RU" smtClean="0"/>
              <a:pPr/>
              <a:t>17.03.2008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8986CF-678D-40D9-B233-1993E68609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E0FB-D646-4FA4-BEEE-65FD0E92E594}" type="datetimeFigureOut">
              <a:rPr lang="ru-RU" smtClean="0"/>
              <a:pPr/>
              <a:t>17.03.2008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986CF-678D-40D9-B233-1993E68609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B9FE0FB-D646-4FA4-BEEE-65FD0E92E594}" type="datetimeFigureOut">
              <a:rPr lang="ru-RU" smtClean="0"/>
              <a:pPr/>
              <a:t>17.03.2008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98986CF-678D-40D9-B233-1993E68609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newsflash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Преображенская церковь               </a:t>
            </a:r>
            <a:r>
              <a:rPr lang="ru-RU" dirty="0" smtClean="0">
                <a:solidFill>
                  <a:srgbClr val="FFC000"/>
                </a:solidFill>
              </a:rPr>
              <a:t>(город Кижи).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Documents and Settings\альберт\Рабочий стол\ольга\Новая папка\img11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022093"/>
            <a:ext cx="4059238" cy="3575813"/>
          </a:xfrm>
          <a:prstGeom prst="rect">
            <a:avLst/>
          </a:prstGeom>
          <a:noFill/>
        </p:spPr>
      </p:pic>
      <p:pic>
        <p:nvPicPr>
          <p:cNvPr id="1027" name="Picture 3" descr="F:\ольга\Новая папка\церковь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6259" y="2071678"/>
            <a:ext cx="4095779" cy="3571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4"/>
            <a:ext cx="7772400" cy="3786214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Arial Black" pitchFamily="34" charset="0"/>
              </a:rPr>
              <a:t>Архитектура</a:t>
            </a:r>
            <a:r>
              <a:rPr lang="ru-RU" sz="6000" dirty="0" smtClean="0"/>
              <a:t> </a:t>
            </a:r>
            <a:r>
              <a:rPr lang="ru-RU" sz="6000" dirty="0" smtClean="0">
                <a:solidFill>
                  <a:srgbClr val="FFC000"/>
                </a:solidFill>
              </a:rPr>
              <a:t>– это искусство создавать, строить здания, сооружения.</a:t>
            </a:r>
            <a:endParaRPr lang="ru-RU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Крестьянская изба 19 век.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2" descr="C:\Documents and Settings\альберт\Рабочий стол\!Резьба\3\х126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8786" y="2201863"/>
            <a:ext cx="3515428" cy="3913187"/>
          </a:xfrm>
          <a:prstGeom prst="rect">
            <a:avLst/>
          </a:prstGeom>
          <a:noFill/>
        </p:spPr>
      </p:pic>
      <p:pic>
        <p:nvPicPr>
          <p:cNvPr id="7" name="Picture 2" descr="C:\Documents and Settings\альберт\Рабочий стол\!Резьба\3\х126.t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285992"/>
            <a:ext cx="3138967" cy="3951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Резьба по дереву.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 smtClean="0"/>
              <a:t>                 </a:t>
            </a:r>
            <a:endParaRPr lang="ru-RU" dirty="0"/>
          </a:p>
        </p:txBody>
      </p:sp>
      <p:pic>
        <p:nvPicPr>
          <p:cNvPr id="3074" name="Picture 2" descr="C:\Documents and Settings\альберт\Рабочий стол\ольга\Новая папка\img8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43500" y="1071563"/>
            <a:ext cx="40005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ольга\Новая папка\IMG_03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0160" y="1546860"/>
            <a:ext cx="6583680" cy="4526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rgbClr val="C00000"/>
                </a:solidFill>
              </a:rPr>
              <a:t>Работы </a:t>
            </a:r>
            <a:r>
              <a:rPr lang="ru-RU" dirty="0" smtClean="0">
                <a:solidFill>
                  <a:srgbClr val="C00000"/>
                </a:solidFill>
              </a:rPr>
              <a:t>башкирских мастеров.  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ольга\Новая папка\IMG_03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28604"/>
            <a:ext cx="4335859" cy="61436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ольга\Новая папка\Копия IMG_03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4038600" cy="5286412"/>
          </a:xfrm>
          <a:prstGeom prst="rect">
            <a:avLst/>
          </a:prstGeom>
          <a:noFill/>
        </p:spPr>
      </p:pic>
      <p:pic>
        <p:nvPicPr>
          <p:cNvPr id="7171" name="Picture 3" descr="F:\ольга\Новая папка\IMG_03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642919"/>
            <a:ext cx="3714776" cy="52864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6986614" cy="4281502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C00000"/>
                </a:solidFill>
              </a:rPr>
              <a:t>   </a:t>
            </a:r>
            <a:r>
              <a:rPr lang="ru-RU" sz="2800" b="1" i="1" dirty="0" smtClean="0">
                <a:solidFill>
                  <a:srgbClr val="FFC000"/>
                </a:solidFill>
              </a:rPr>
              <a:t>глухая                                   </a:t>
            </a:r>
            <a:r>
              <a:rPr lang="ru-RU" sz="2800" b="1" i="1" dirty="0" smtClean="0">
                <a:solidFill>
                  <a:srgbClr val="FFC000"/>
                </a:solidFill>
              </a:rPr>
              <a:t>сквозная</a:t>
            </a:r>
            <a:endParaRPr lang="ru-RU" sz="2800" b="1" i="1" dirty="0">
              <a:solidFill>
                <a:srgbClr val="FFC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7"/>
            <a:ext cx="7772400" cy="121444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Основные виды резьбы по дереву.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Documents and Settings\альберт\Рабочий стол\ольга\Новая папка\Копия (3) 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14554"/>
            <a:ext cx="2714644" cy="2857520"/>
          </a:xfrm>
          <a:prstGeom prst="rect">
            <a:avLst/>
          </a:prstGeom>
          <a:noFill/>
        </p:spPr>
      </p:pic>
      <p:pic>
        <p:nvPicPr>
          <p:cNvPr id="4099" name="Picture 3" descr="C:\Documents and Settings\альберт\Рабочий стол\ольга\Новая папка\Копия 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071678"/>
            <a:ext cx="1357322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Украшение окна резьбой по дереву </a:t>
            </a:r>
            <a:r>
              <a:rPr lang="ru-RU" dirty="0" smtClean="0">
                <a:solidFill>
                  <a:srgbClr val="C00000"/>
                </a:solidFill>
              </a:rPr>
              <a:t>    </a:t>
            </a:r>
            <a:r>
              <a:rPr lang="ru-RU" dirty="0" smtClean="0">
                <a:solidFill>
                  <a:srgbClr val="FFC000"/>
                </a:solidFill>
              </a:rPr>
              <a:t>(г.Благовещенск.)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9218" name="Picture 2" descr="F:\ольга\Новая папка\IMG_03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36990" y="1594658"/>
            <a:ext cx="3499658" cy="4430684"/>
          </a:xfrm>
          <a:prstGeom prst="rect">
            <a:avLst/>
          </a:prstGeom>
          <a:noFill/>
        </p:spPr>
      </p:pic>
      <p:pic>
        <p:nvPicPr>
          <p:cNvPr id="9219" name="Picture 3" descr="F:\ольга\Новая папка\IMG_03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23833" y="1546860"/>
            <a:ext cx="3507971" cy="4526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Наличники.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42" name="Picture 2" descr="F:\ольга\Новая папка\IMG_03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71612"/>
            <a:ext cx="4038600" cy="4572032"/>
          </a:xfrm>
          <a:prstGeom prst="rect">
            <a:avLst/>
          </a:prstGeom>
          <a:noFill/>
        </p:spPr>
      </p:pic>
      <p:pic>
        <p:nvPicPr>
          <p:cNvPr id="10243" name="Picture 3" descr="F:\ольга\Новая папка\IMG_03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71612"/>
            <a:ext cx="4038600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158</TotalTime>
  <Words>51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Преображенская церковь               (город Кижи).</vt:lpstr>
      <vt:lpstr>Архитектура – это искусство создавать, строить здания, сооружения.</vt:lpstr>
      <vt:lpstr>Резьба по дереву.</vt:lpstr>
      <vt:lpstr>     Работы башкирских мастеров.   </vt:lpstr>
      <vt:lpstr>Слайд 5</vt:lpstr>
      <vt:lpstr>Слайд 6</vt:lpstr>
      <vt:lpstr>Основные виды резьбы по дереву.</vt:lpstr>
      <vt:lpstr>Украшение окна резьбой по дереву     (г.Благовещенск.)</vt:lpstr>
      <vt:lpstr>Наличники.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qq</dc:creator>
  <cp:lastModifiedBy>qq</cp:lastModifiedBy>
  <cp:revision>16</cp:revision>
  <dcterms:created xsi:type="dcterms:W3CDTF">2008-03-16T14:31:42Z</dcterms:created>
  <dcterms:modified xsi:type="dcterms:W3CDTF">2008-03-17T18:35:53Z</dcterms:modified>
</cp:coreProperties>
</file>