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sndAc>
      <p:stSnd>
        <p:snd r:embed="rId13" name="camera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Animals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Животные</a:t>
            </a:r>
            <a:endParaRPr lang="ru-RU" sz="48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3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mouse</a:t>
            </a:r>
            <a:endParaRPr lang="ru-RU" sz="8000" dirty="0"/>
          </a:p>
        </p:txBody>
      </p:sp>
      <p:pic>
        <p:nvPicPr>
          <p:cNvPr id="9218" name="Picture 2" descr="C:\Documents and Settings\Учитель\Рабочий стол\Ратушева И.А\Альбом\мышк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7991" b="7991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mouse.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cock</a:t>
            </a:r>
            <a:endParaRPr lang="ru-RU" sz="8000" dirty="0"/>
          </a:p>
        </p:txBody>
      </p:sp>
      <p:pic>
        <p:nvPicPr>
          <p:cNvPr id="10242" name="Picture 2" descr="C:\Documents and Settings\Учитель\Рабочий стол\Ратушева И.А\Альбом\петух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24542" b="24542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cock.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fish</a:t>
            </a:r>
            <a:endParaRPr lang="ru-RU" sz="8000" dirty="0"/>
          </a:p>
        </p:txBody>
      </p:sp>
      <p:pic>
        <p:nvPicPr>
          <p:cNvPr id="12290" name="Picture 2" descr="C:\Documents and Settings\Учитель\Рабочий стол\Ратушева И.А\Альбом\рыб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0192" r="10192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fish.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609600"/>
            <a:ext cx="5886472" cy="522288"/>
          </a:xfrm>
        </p:spPr>
        <p:txBody>
          <a:bodyPr>
            <a:noAutofit/>
          </a:bodyPr>
          <a:lstStyle/>
          <a:p>
            <a:r>
              <a:rPr lang="en-US" sz="8000" dirty="0" smtClean="0"/>
              <a:t>A elephant</a:t>
            </a:r>
            <a:endParaRPr lang="ru-RU" sz="8000" dirty="0"/>
          </a:p>
        </p:txBody>
      </p:sp>
      <p:pic>
        <p:nvPicPr>
          <p:cNvPr id="13314" name="Picture 2" descr="C:\Documents and Settings\Учитель\Рабочий стол\Ратушева И.А\Альбом\слон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3918" r="3918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elephant.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dog</a:t>
            </a:r>
            <a:endParaRPr lang="ru-RU" sz="8000" dirty="0"/>
          </a:p>
        </p:txBody>
      </p:sp>
      <p:pic>
        <p:nvPicPr>
          <p:cNvPr id="14338" name="Picture 2" descr="C:\Documents and Settings\Учитель\Рабочий стол\Ратушева И.А\Альбом\собак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4265" b="14265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dog.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owl</a:t>
            </a:r>
            <a:endParaRPr lang="ru-RU" sz="8000" dirty="0"/>
          </a:p>
        </p:txBody>
      </p:sp>
      <p:pic>
        <p:nvPicPr>
          <p:cNvPr id="15362" name="Picture 2" descr="C:\Documents and Settings\Учитель\Рабочий стол\Ратушева И.А\Альбом\сов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3918" r="3918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owl.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tiger</a:t>
            </a:r>
            <a:endParaRPr lang="ru-RU" sz="8000" dirty="0"/>
          </a:p>
        </p:txBody>
      </p:sp>
      <p:pic>
        <p:nvPicPr>
          <p:cNvPr id="16386" name="Picture 2" descr="C:\Documents and Settings\Учитель\Рабочий стол\Ратушева И.А\Альбом\тигр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852" b="1852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tiger.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duck</a:t>
            </a:r>
            <a:endParaRPr lang="ru-RU" sz="8000" dirty="0"/>
          </a:p>
        </p:txBody>
      </p:sp>
      <p:pic>
        <p:nvPicPr>
          <p:cNvPr id="17410" name="Picture 2" descr="C:\Documents and Settings\Учитель\Рабочий стол\Ратушева И.А\Альбом\утк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852" b="1852"/>
          <a:stretch>
            <a:fillRect/>
          </a:stretch>
        </p:blipFill>
        <p:spPr bwMode="auto">
          <a:xfrm>
            <a:off x="1928794" y="1785926"/>
            <a:ext cx="5486400" cy="39624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duck.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/>
              <a:t>A camel</a:t>
            </a:r>
            <a:endParaRPr lang="ru-RU" dirty="0"/>
          </a:p>
        </p:txBody>
      </p:sp>
      <p:pic>
        <p:nvPicPr>
          <p:cNvPr id="1026" name="Picture 2" descr="C:\Documents and Settings\Учитель\Рабочий стол\Ратушева И.А\Альбом\верблюд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3918" r="3918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This is a </a:t>
            </a:r>
            <a:r>
              <a:rPr lang="en-US" sz="3600" dirty="0" smtClean="0"/>
              <a:t>camel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 wolf</a:t>
            </a:r>
            <a:endParaRPr lang="ru-RU" sz="8000" dirty="0"/>
          </a:p>
        </p:txBody>
      </p:sp>
      <p:pic>
        <p:nvPicPr>
          <p:cNvPr id="2050" name="Picture 2" descr="C:\Documents and Settings\Учитель\Рабочий стол\Ратушева И.А\Альбом\волк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3918" r="3918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This</a:t>
            </a:r>
            <a:r>
              <a:rPr lang="en-US" dirty="0" smtClean="0"/>
              <a:t> </a:t>
            </a:r>
            <a:r>
              <a:rPr lang="en-US" sz="3500" dirty="0" smtClean="0"/>
              <a:t>is a wolf.</a:t>
            </a:r>
            <a:endParaRPr lang="ru-RU" sz="35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cow</a:t>
            </a:r>
            <a:endParaRPr lang="ru-RU" sz="8000" dirty="0"/>
          </a:p>
        </p:txBody>
      </p:sp>
      <p:pic>
        <p:nvPicPr>
          <p:cNvPr id="4098" name="Picture 2" descr="C:\Documents and Settings\Учитель\Рабочий стол\Ратушева И.А\Альбом\коров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22092" b="22092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cow.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cat</a:t>
            </a:r>
            <a:endParaRPr lang="ru-RU" sz="8000" dirty="0"/>
          </a:p>
        </p:txBody>
      </p:sp>
      <p:pic>
        <p:nvPicPr>
          <p:cNvPr id="5122" name="Picture 2" descr="C:\Documents and Settings\Учитель\Рабочий стол\Ратушева И.А\Альбом\кот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8776" b="8776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This is a cat.</a:t>
            </a:r>
            <a:endParaRPr lang="ru-RU" sz="36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/>
              <a:t>A </a:t>
            </a:r>
            <a:r>
              <a:rPr lang="en-US" dirty="0" smtClean="0"/>
              <a:t> </a:t>
            </a:r>
            <a:r>
              <a:rPr lang="en-US" sz="8900" dirty="0" smtClean="0"/>
              <a:t>horse</a:t>
            </a:r>
            <a:endParaRPr lang="ru-RU" dirty="0"/>
          </a:p>
        </p:txBody>
      </p:sp>
      <p:pic>
        <p:nvPicPr>
          <p:cNvPr id="3074" name="Picture 2" descr="C:\Documents and Settings\Учитель\Рабочий стол\Ратушева И.А\Альбом\конь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2381" b="2381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1142984"/>
            <a:ext cx="5486400" cy="530352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This is a horse.</a:t>
            </a:r>
            <a:r>
              <a:rPr lang="en-US" dirty="0" smtClean="0"/>
              <a:t>…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/>
              <a:t>A</a:t>
            </a:r>
            <a:r>
              <a:rPr lang="en-US" dirty="0" smtClean="0"/>
              <a:t>   </a:t>
            </a:r>
            <a:r>
              <a:rPr lang="en-US" sz="8900" dirty="0" smtClean="0"/>
              <a:t>lion</a:t>
            </a:r>
            <a:endParaRPr lang="ru-RU" dirty="0"/>
          </a:p>
        </p:txBody>
      </p:sp>
      <p:pic>
        <p:nvPicPr>
          <p:cNvPr id="7170" name="Picture 2" descr="C:\Documents and Settings\Учитель\Рабочий стол\Ратушева И.А\Альбом\лев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3918" r="3918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This</a:t>
            </a:r>
            <a:r>
              <a:rPr lang="en-US" dirty="0" smtClean="0"/>
              <a:t>  </a:t>
            </a:r>
            <a:r>
              <a:rPr lang="en-US" sz="3500" dirty="0" smtClean="0"/>
              <a:t>is a lion.</a:t>
            </a:r>
            <a:endParaRPr lang="ru-RU" sz="35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bear</a:t>
            </a:r>
            <a:endParaRPr lang="ru-RU" sz="8000" dirty="0"/>
          </a:p>
        </p:txBody>
      </p:sp>
      <p:pic>
        <p:nvPicPr>
          <p:cNvPr id="8195" name="Picture 3" descr="C:\Documents and Settings\Учитель\Рабочий стол\Ратушева И.А\Альбом\медведь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25926" b="25926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1604" y="1166787"/>
            <a:ext cx="6143668" cy="53035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This is a bear. 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fox</a:t>
            </a:r>
            <a:endParaRPr lang="ru-RU" sz="3200" dirty="0"/>
          </a:p>
        </p:txBody>
      </p:sp>
      <p:pic>
        <p:nvPicPr>
          <p:cNvPr id="6146" name="Picture 2" descr="C:\Documents and Settings\Учитель\Рабочий стол\Ратушева И.А\Альбом\лис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3918" r="3918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This is a fox.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114</Words>
  <Application>Microsoft Office PowerPoint</Application>
  <PresentationFormat>Экран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Animals</vt:lpstr>
      <vt:lpstr>A camel</vt:lpstr>
      <vt:lpstr>A  wolf</vt:lpstr>
      <vt:lpstr>A cow</vt:lpstr>
      <vt:lpstr>A cat</vt:lpstr>
      <vt:lpstr>A  horse</vt:lpstr>
      <vt:lpstr>A   lion</vt:lpstr>
      <vt:lpstr>A bear</vt:lpstr>
      <vt:lpstr>A fox</vt:lpstr>
      <vt:lpstr>A mouse</vt:lpstr>
      <vt:lpstr>A cock</vt:lpstr>
      <vt:lpstr>A fish</vt:lpstr>
      <vt:lpstr>A elephant</vt:lpstr>
      <vt:lpstr>A dog</vt:lpstr>
      <vt:lpstr>A owl</vt:lpstr>
      <vt:lpstr>A tiger</vt:lpstr>
      <vt:lpstr>A duck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Владелец</cp:lastModifiedBy>
  <cp:revision>7</cp:revision>
  <dcterms:modified xsi:type="dcterms:W3CDTF">2009-07-01T05:49:13Z</dcterms:modified>
</cp:coreProperties>
</file>