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89299-BA6E-47D0-9EC7-05CA59D0020F}" type="datetimeFigureOut">
              <a:rPr lang="ru-RU"/>
              <a:pPr>
                <a:defRPr/>
              </a:pPr>
              <a:t>25.03.2009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8EEF7-867A-4FAC-8E0D-262753134A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05C4A-EFD3-434F-81CA-E187A0D8A190}" type="datetimeFigureOut">
              <a:rPr lang="ru-RU"/>
              <a:pPr>
                <a:defRPr/>
              </a:pPr>
              <a:t>25.03.2009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13182-BDC3-4CD8-BC54-2C3B024873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BD4F5-1F42-4E3C-B349-071C8B31755B}" type="datetimeFigureOut">
              <a:rPr lang="ru-RU"/>
              <a:pPr>
                <a:defRPr/>
              </a:pPr>
              <a:t>25.03.2009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4C201-16BC-45D6-8C9A-265607D29E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67810-57BB-4C15-BDAE-91DD762938D9}" type="datetimeFigureOut">
              <a:rPr lang="ru-RU"/>
              <a:pPr>
                <a:defRPr/>
              </a:pPr>
              <a:t>25.03.2009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93BC3-F75C-4C3C-B84C-5274600CA8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8744B-FB25-470B-8F62-9ABDB18E28C1}" type="datetimeFigureOut">
              <a:rPr lang="ru-RU"/>
              <a:pPr>
                <a:defRPr/>
              </a:pPr>
              <a:t>25.03.2009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BE13A-4742-4443-9E73-E171A4901C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9E4A4-6C65-4140-B842-677A144BB30F}" type="datetimeFigureOut">
              <a:rPr lang="ru-RU"/>
              <a:pPr>
                <a:defRPr/>
              </a:pPr>
              <a:t>25.03.2009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BD23D-E751-4F10-807C-3DCA574D82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32980-8B4D-4AB6-AFF4-32E86B9CB0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43E65-EC61-4D71-BDF5-6C33585E45ED}" type="datetimeFigureOut">
              <a:rPr lang="ru-RU"/>
              <a:pPr>
                <a:defRPr/>
              </a:pPr>
              <a:t>25.03.2009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AA5D1-52FB-4862-8B33-40B31712B373}" type="datetimeFigureOut">
              <a:rPr lang="ru-RU"/>
              <a:pPr>
                <a:defRPr/>
              </a:pPr>
              <a:t>25.03.2009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0E2B1-512D-4BC4-8AF1-895DAEF80F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6FBFA-5BED-409A-83B3-5176C4A7B3C7}" type="datetimeFigureOut">
              <a:rPr lang="ru-RU"/>
              <a:pPr>
                <a:defRPr/>
              </a:pPr>
              <a:t>25.03.2009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E58DC-00CC-4C1D-B969-3450076C2C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D4870-D4B0-4288-BB08-C541EF053997}" type="datetimeFigureOut">
              <a:rPr lang="ru-RU"/>
              <a:pPr>
                <a:defRPr/>
              </a:pPr>
              <a:t>25.03.2009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F5709-98D5-477C-9E76-7D512F3404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41B72-390A-496B-9FA0-A0C415E25B80}" type="datetimeFigureOut">
              <a:rPr lang="ru-RU"/>
              <a:pPr>
                <a:defRPr/>
              </a:pPr>
              <a:t>25.03.2009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44EAD-2FE0-4E43-92AC-88790FF55C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BE1DD1-95C9-4393-B1C4-4832243B776A}" type="datetimeFigureOut">
              <a:rPr lang="ru-RU"/>
              <a:pPr>
                <a:defRPr/>
              </a:pPr>
              <a:t>25.03.2009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DA1468B-10E7-47CB-B648-0ED90E7A35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9" r:id="rId1"/>
    <p:sldLayoutId id="2147483773" r:id="rId2"/>
    <p:sldLayoutId id="2147483780" r:id="rId3"/>
    <p:sldLayoutId id="2147483774" r:id="rId4"/>
    <p:sldLayoutId id="2147483781" r:id="rId5"/>
    <p:sldLayoutId id="2147483775" r:id="rId6"/>
    <p:sldLayoutId id="2147483776" r:id="rId7"/>
    <p:sldLayoutId id="2147483782" r:id="rId8"/>
    <p:sldLayoutId id="2147483783" r:id="rId9"/>
    <p:sldLayoutId id="2147483777" r:id="rId10"/>
    <p:sldLayoutId id="2147483778" r:id="rId11"/>
  </p:sldLayoutIdLst>
  <p:transition spd="slow">
    <p:fade thruBlk="1"/>
  </p:transition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700463"/>
            <a:ext cx="8305800" cy="1143000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Подготовил: Ибрагимов Руслан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Руководитель: Ячевская Татьяна Анатольевна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ГОУ СОШ № 384 2009 г.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305800" cy="1981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/>
              <a:t>Проект к интегрированному уроку </a:t>
            </a:r>
            <a:br>
              <a:rPr lang="ru-RU" sz="3600" dirty="0" smtClean="0"/>
            </a:br>
            <a:r>
              <a:rPr lang="ru-RU" sz="3600" dirty="0" smtClean="0"/>
              <a:t>Истории, МХК и Литературы.</a:t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Конец</a:t>
            </a:r>
            <a:endParaRPr lang="ru-RU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Vassily-Kandinsky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1571612"/>
            <a:ext cx="2501900" cy="4000500"/>
          </a:xfrm>
          <a:effectLst>
            <a:softEdge rad="11250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mtClean="0"/>
              <a:t>Василий Васильевич Кандинский</a:t>
            </a: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429000" y="1785938"/>
            <a:ext cx="5143500" cy="34782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bg1"/>
                </a:solidFill>
              </a:rPr>
              <a:t>Василий </a:t>
            </a:r>
            <a:r>
              <a:rPr lang="ru-RU" sz="2000" b="1" dirty="0" err="1">
                <a:solidFill>
                  <a:schemeClr val="bg1"/>
                </a:solidFill>
              </a:rPr>
              <a:t>Васи́льевич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Канди́нский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bg1"/>
                </a:solidFill>
              </a:rPr>
              <a:t>(16 декабря 1866, Москва — 13 декабря 1944, </a:t>
            </a:r>
            <a:r>
              <a:rPr lang="ru-RU" sz="2000" dirty="0" err="1">
                <a:solidFill>
                  <a:schemeClr val="bg1"/>
                </a:solidFill>
              </a:rPr>
              <a:t>Нёйи-сюр-Сен</a:t>
            </a:r>
            <a:r>
              <a:rPr lang="ru-RU" sz="2000" dirty="0">
                <a:solidFill>
                  <a:schemeClr val="bg1"/>
                </a:solidFill>
              </a:rPr>
              <a:t>, Франция) — русский живописец, график и теоретик изобразительного искусства, один из основоположников абстракционизма. Кандинский происходил из семьи </a:t>
            </a:r>
            <a:r>
              <a:rPr lang="ru-RU" sz="2000" dirty="0" err="1">
                <a:solidFill>
                  <a:schemeClr val="bg1"/>
                </a:solidFill>
              </a:rPr>
              <a:t>нерчинских</a:t>
            </a:r>
            <a:r>
              <a:rPr lang="ru-RU" sz="2000" dirty="0">
                <a:solidFill>
                  <a:schemeClr val="bg1"/>
                </a:solidFill>
              </a:rPr>
              <a:t> купцов, потомков каторжан. Его бабушка была тунгусской княжной </a:t>
            </a:r>
            <a:r>
              <a:rPr lang="ru-RU" sz="2000" dirty="0" err="1">
                <a:solidFill>
                  <a:schemeClr val="bg1"/>
                </a:solidFill>
              </a:rPr>
              <a:t>Гантимуровой</a:t>
            </a:r>
            <a:r>
              <a:rPr lang="ru-RU" sz="2000" dirty="0">
                <a:solidFill>
                  <a:schemeClr val="bg1"/>
                </a:solidFill>
              </a:rPr>
              <a:t>, а отец был родом из сибирского города Кяхта.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1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214290"/>
            <a:ext cx="8302958" cy="5857916"/>
          </a:xfrm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2857500" y="6215063"/>
            <a:ext cx="3214688" cy="3698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Композиция  </a:t>
            </a:r>
            <a:r>
              <a:rPr lang="en-US" dirty="0"/>
              <a:t>V </a:t>
            </a:r>
            <a:r>
              <a:rPr lang="ru-RU" dirty="0"/>
              <a:t>1911 г.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28938" y="5715000"/>
            <a:ext cx="3214687" cy="6461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"Картина с черной аркой".     1912 г</a:t>
            </a:r>
          </a:p>
        </p:txBody>
      </p:sp>
      <p:pic>
        <p:nvPicPr>
          <p:cNvPr id="7" name="Содержимое 6" descr="2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8" y="571480"/>
            <a:ext cx="4713402" cy="4572000"/>
          </a:xfrm>
          <a:effectLst>
            <a:softEdge rad="112500"/>
          </a:effec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57500" y="5857875"/>
            <a:ext cx="3214688" cy="6461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"Маленькая мечта в красном". 1925 г</a:t>
            </a:r>
          </a:p>
        </p:txBody>
      </p:sp>
      <p:pic>
        <p:nvPicPr>
          <p:cNvPr id="7" name="Содержимое 6" descr="5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642918"/>
            <a:ext cx="5219700" cy="4457700"/>
          </a:xfrm>
          <a:effectLst>
            <a:softEdge rad="112500"/>
          </a:effec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78150" y="6045200"/>
            <a:ext cx="3214688" cy="6461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"Двое на лошади". 1906 г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pic>
        <p:nvPicPr>
          <p:cNvPr id="9" name="Содержимое 8" descr="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214290"/>
            <a:ext cx="5929354" cy="5843822"/>
          </a:xfrm>
          <a:effectLst>
            <a:softEdge rad="112500"/>
          </a:effec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57500" y="5643563"/>
            <a:ext cx="3214688" cy="646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"Импрессия III (Концерт)". 1911 г</a:t>
            </a:r>
          </a:p>
        </p:txBody>
      </p:sp>
      <p:pic>
        <p:nvPicPr>
          <p:cNvPr id="5" name="Содержимое 4" descr="17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428604"/>
            <a:ext cx="6479022" cy="4997799"/>
          </a:xfrm>
          <a:effectLst>
            <a:softEdge rad="112500"/>
          </a:effec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57500" y="5643563"/>
            <a:ext cx="3214688" cy="3698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"Композиция </a:t>
            </a:r>
            <a:r>
              <a:rPr lang="en-US" b="1" dirty="0"/>
              <a:t>IV". 1911 </a:t>
            </a:r>
            <a:r>
              <a:rPr lang="ru-RU" b="1" dirty="0"/>
              <a:t>г</a:t>
            </a:r>
          </a:p>
        </p:txBody>
      </p:sp>
      <p:pic>
        <p:nvPicPr>
          <p:cNvPr id="14339" name="Содержимое 4" descr="114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43000" y="428625"/>
            <a:ext cx="6421438" cy="4929188"/>
          </a:xfr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txBody>
          <a:bodyPr/>
          <a:lstStyle/>
          <a:p>
            <a:r>
              <a:rPr lang="ru-RU" sz="1600" b="1" dirty="0" err="1" smtClean="0"/>
              <a:t>Абстракциони́зм</a:t>
            </a:r>
            <a:r>
              <a:rPr lang="ru-RU" sz="1600" dirty="0" smtClean="0"/>
              <a:t> (лат. «</a:t>
            </a:r>
            <a:r>
              <a:rPr lang="ru-RU" sz="1600" dirty="0" err="1" smtClean="0"/>
              <a:t>abstractio</a:t>
            </a:r>
            <a:r>
              <a:rPr lang="ru-RU" sz="1600" dirty="0" smtClean="0"/>
              <a:t>» — удаление, отвлечение) — направление </a:t>
            </a:r>
            <a:r>
              <a:rPr lang="ru-RU" sz="1600" dirty="0" err="1" smtClean="0"/>
              <a:t>нефигуративного</a:t>
            </a:r>
            <a:r>
              <a:rPr lang="ru-RU" sz="1600" b="1" dirty="0" smtClean="0"/>
              <a:t> искусства</a:t>
            </a:r>
            <a:r>
              <a:rPr lang="ru-RU" sz="1600" dirty="0" smtClean="0"/>
              <a:t>, отказавшегося от приближённого к действительности изображения форм в </a:t>
            </a:r>
            <a:r>
              <a:rPr lang="ru-RU" sz="1600" b="1" dirty="0" smtClean="0"/>
              <a:t>живописи</a:t>
            </a:r>
            <a:r>
              <a:rPr lang="ru-RU" sz="1600" dirty="0" smtClean="0"/>
              <a:t> и </a:t>
            </a:r>
            <a:r>
              <a:rPr lang="ru-RU" sz="1600" b="1" dirty="0" smtClean="0"/>
              <a:t>скульптуре</a:t>
            </a:r>
            <a:r>
              <a:rPr lang="ru-RU" sz="1600" dirty="0" smtClean="0"/>
              <a:t>. Одна из целей абстракционизма — достижение «гармонизации», создание определённых цветовых сочетаний и </a:t>
            </a:r>
            <a:r>
              <a:rPr lang="ru-RU" sz="1600" b="1" dirty="0" smtClean="0"/>
              <a:t>геометрических</a:t>
            </a:r>
            <a:r>
              <a:rPr lang="ru-RU" sz="1600" dirty="0" smtClean="0"/>
              <a:t> форм, чтобы вызвать у созерцателя разнообразные ассоциации.</a:t>
            </a:r>
          </a:p>
          <a:p>
            <a:r>
              <a:rPr lang="ru-RU" sz="1600" dirty="0" smtClean="0"/>
              <a:t>В живописи </a:t>
            </a:r>
            <a:r>
              <a:rPr lang="ru-RU" sz="1600" b="1" dirty="0" smtClean="0"/>
              <a:t>России XX века </a:t>
            </a:r>
            <a:r>
              <a:rPr lang="ru-RU" sz="1600" dirty="0" smtClean="0"/>
              <a:t>главными представителями абстракционизма были: </a:t>
            </a:r>
            <a:r>
              <a:rPr lang="ru-RU" sz="1600" b="1" dirty="0" smtClean="0"/>
              <a:t>Василий Кандинский </a:t>
            </a:r>
            <a:r>
              <a:rPr lang="ru-RU" sz="1600" dirty="0" smtClean="0"/>
              <a:t>(работавший в Германии, где и создал первые абстрактные композиции), </a:t>
            </a:r>
            <a:r>
              <a:rPr lang="ru-RU" sz="1600" b="1" dirty="0" smtClean="0"/>
              <a:t>Михаил Ларионов </a:t>
            </a:r>
            <a:r>
              <a:rPr lang="ru-RU" sz="1600" dirty="0" smtClean="0"/>
              <a:t>и </a:t>
            </a:r>
            <a:r>
              <a:rPr lang="ru-RU" sz="1600" b="1" dirty="0" smtClean="0"/>
              <a:t>Наталья Гончарова</a:t>
            </a:r>
            <a:r>
              <a:rPr lang="ru-RU" sz="1600" dirty="0" smtClean="0"/>
              <a:t>, основавшие в 1910—1912 гг. «</a:t>
            </a:r>
            <a:r>
              <a:rPr lang="ru-RU" sz="1600" dirty="0" err="1" smtClean="0"/>
              <a:t>лучизм</a:t>
            </a:r>
            <a:r>
              <a:rPr lang="ru-RU" sz="1600" dirty="0" smtClean="0"/>
              <a:t>», и, считавший себя основоположником нового типа творчества </a:t>
            </a:r>
            <a:r>
              <a:rPr lang="ru-RU" sz="1600" i="1" dirty="0" smtClean="0"/>
              <a:t>супрематизма</a:t>
            </a:r>
            <a:r>
              <a:rPr lang="ru-RU" sz="1600" dirty="0" smtClean="0"/>
              <a:t>, </a:t>
            </a:r>
            <a:r>
              <a:rPr lang="ru-RU" sz="1600" b="1" dirty="0" smtClean="0"/>
              <a:t>Казимир Малевич</a:t>
            </a:r>
            <a:r>
              <a:rPr lang="ru-RU" sz="1600" dirty="0" smtClean="0"/>
              <a:t>, создатель знаменитого «Чёрного квадрата».</a:t>
            </a:r>
          </a:p>
          <a:p>
            <a:r>
              <a:rPr lang="ru-RU" sz="1600" dirty="0" smtClean="0"/>
              <a:t>Родственным абстракционизму течением является </a:t>
            </a:r>
            <a:r>
              <a:rPr lang="ru-RU" sz="1600" b="1" dirty="0" smtClean="0"/>
              <a:t>кубизм</a:t>
            </a:r>
            <a:r>
              <a:rPr lang="ru-RU" sz="1600" dirty="0" smtClean="0"/>
              <a:t>, стремящийся изобразить реальные объекты множеством пересекающихся плоскостей, создающих образ неких прямолинейных фигур, которые воспроизводят живую натуру. Одними из самых ярких примеров кубизма были ранние работы </a:t>
            </a:r>
            <a:r>
              <a:rPr lang="ru-RU" sz="1600" b="1" dirty="0" smtClean="0"/>
              <a:t>Пабло Пикассо.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Абстракционизм</a:t>
            </a:r>
            <a:endParaRPr lang="ru-RU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35</TotalTime>
  <Words>133</Words>
  <Application>Microsoft Office PowerPoint</Application>
  <PresentationFormat>Экран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Проект к интегрированному уроку  Истории, МХК и Литературы. </vt:lpstr>
      <vt:lpstr>Василий Васильевич Кандинский</vt:lpstr>
      <vt:lpstr>Слайд 3</vt:lpstr>
      <vt:lpstr>Слайд 4</vt:lpstr>
      <vt:lpstr>Слайд 5</vt:lpstr>
      <vt:lpstr>Слайд 6</vt:lpstr>
      <vt:lpstr>Слайд 7</vt:lpstr>
      <vt:lpstr>Слайд 8</vt:lpstr>
      <vt:lpstr>Абстракционизм</vt:lpstr>
      <vt:lpstr>Конец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к объединенному уроку  Истории и Литературы.</dc:title>
  <dc:creator>WWW</dc:creator>
  <cp:lastModifiedBy>deadman</cp:lastModifiedBy>
  <cp:revision>8</cp:revision>
  <dcterms:created xsi:type="dcterms:W3CDTF">2009-03-21T13:44:56Z</dcterms:created>
  <dcterms:modified xsi:type="dcterms:W3CDTF">2009-03-25T12:33:35Z</dcterms:modified>
</cp:coreProperties>
</file>