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лина" initials="Г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732E1-D19A-411B-8EB4-5823BC7AD231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CF14-E367-4F6A-B608-C4B918341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CF14-E367-4F6A-B608-C4B918341A8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71FD52-1CFB-47E2-BCF2-27383C34E58D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AB93CA-8DD9-4B18-8151-7DC6C7DB5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Noname\&#1052;&#1086;&#1080;%20&#1076;&#1086;&#1082;&#1091;&#1084;&#1077;&#1085;&#1090;&#1099;\&#1040;&#1088;&#1093;&#1080;&#1087;&#1086;&#1074;&#1072;\&#1086;&#1090;%20&#1050;&#1072;&#1090;&#1080;\&#1050;&#1072;&#1091;&#1095;&#1091;&#1082;\&#1051;&#1077;&#1073;&#1077;&#1076;&#1077;&#1074;2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http://www.passionf1.ru/ImagesProduct/IMG250/80300394662.jpg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http://sport4-health.com/images/overball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71480"/>
            <a:ext cx="6629400" cy="1785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Натуральный и синтетический каучуки. Резина.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429000"/>
            <a:ext cx="4543428" cy="301466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Предмет: Химия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Класс: 10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Учитель: Дергоусова Г.И.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МОУ СОШ № 2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с. Александровское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7" descr="21398_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357562"/>
            <a:ext cx="2643190" cy="325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0724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Химическое строение гуттаперчи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Транс-полиизопрен также встречается в природе, и называют его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гуттаперчей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/>
              <a:t>           - Н</a:t>
            </a:r>
            <a:r>
              <a:rPr lang="ru-RU" sz="1800" b="1" dirty="0" smtClean="0"/>
              <a:t>2</a:t>
            </a:r>
            <a:r>
              <a:rPr lang="ru-RU" b="1" dirty="0" smtClean="0"/>
              <a:t>С                  Н</a:t>
            </a:r>
          </a:p>
          <a:p>
            <a:pPr>
              <a:buNone/>
            </a:pPr>
            <a:r>
              <a:rPr lang="ru-RU" b="1" dirty="0" smtClean="0"/>
              <a:t>                     \              /   </a:t>
            </a:r>
          </a:p>
          <a:p>
            <a:pPr>
              <a:buNone/>
            </a:pPr>
            <a:r>
              <a:rPr lang="ru-RU" b="1" dirty="0" smtClean="0"/>
              <a:t>                        С  =  С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1,4-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транс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-полиизопрен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/             \         </a:t>
            </a:r>
          </a:p>
          <a:p>
            <a:pPr>
              <a:buNone/>
            </a:pPr>
            <a:r>
              <a:rPr lang="ru-RU" b="1" dirty="0" smtClean="0"/>
              <a:t>               Н</a:t>
            </a:r>
            <a:r>
              <a:rPr lang="ru-RU" sz="1800" b="1" dirty="0" smtClean="0"/>
              <a:t>3</a:t>
            </a:r>
            <a:r>
              <a:rPr lang="ru-RU" b="1" dirty="0" smtClean="0"/>
              <a:t>С                СН</a:t>
            </a:r>
            <a:r>
              <a:rPr lang="ru-RU" sz="1800" b="1" dirty="0" smtClean="0"/>
              <a:t>2</a:t>
            </a:r>
            <a:r>
              <a:rPr lang="ru-RU" b="1" dirty="0" smtClean="0"/>
              <a:t> –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Каучук в сравнении с гуттаперчей обладает гораздо более высокой эластичностью, поэтому находит более широкое применение.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Свойства натурального каучука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462474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Эластичность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Непроницаемость для воды и газов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Хорошая  растворимость во многих органических растворителях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Набухаемость в маслах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Синтетические каучуки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   Основателем первого в мире крупномасштабного производства синтетического каучука по праву считается русский ученый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С.В.Лебедев.</a:t>
            </a:r>
            <a:endParaRPr lang="ru-RU" dirty="0"/>
          </a:p>
        </p:txBody>
      </p:sp>
      <p:pic>
        <p:nvPicPr>
          <p:cNvPr id="7" name="Picture 1030" descr="C:\Documents and Settings\Noname\Мои документы\Архипова\от Кати\Каучук\Лебедев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57818" y="1714488"/>
            <a:ext cx="3214710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Синтетические каучуки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790712" cy="48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получения: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-Н</a:t>
            </a:r>
            <a:r>
              <a:rPr lang="ru-RU" baseline="-25000" dirty="0" smtClean="0"/>
              <a:t>2</a:t>
            </a:r>
            <a:r>
              <a:rPr lang="ru-RU" dirty="0" smtClean="0"/>
              <a:t>О,  -Н</a:t>
            </a:r>
            <a:r>
              <a:rPr lang="ru-RU" baseline="-25000" dirty="0" smtClean="0"/>
              <a:t>2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2С</a:t>
            </a:r>
            <a:r>
              <a:rPr lang="ru-RU" baseline="-25000" dirty="0" smtClean="0"/>
              <a:t>2</a:t>
            </a:r>
            <a:r>
              <a:rPr lang="ru-RU" dirty="0" smtClean="0"/>
              <a:t>Н</a:t>
            </a:r>
            <a:r>
              <a:rPr lang="ru-RU" baseline="-25000" dirty="0" smtClean="0"/>
              <a:t>5</a:t>
            </a:r>
            <a:r>
              <a:rPr lang="ru-RU" dirty="0" smtClean="0"/>
              <a:t>ОН                    СН</a:t>
            </a:r>
            <a:r>
              <a:rPr lang="ru-RU" baseline="-25000" dirty="0" smtClean="0"/>
              <a:t>2</a:t>
            </a:r>
            <a:r>
              <a:rPr lang="ru-RU" dirty="0" smtClean="0"/>
              <a:t> = СН – СН = СН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этиловый               бутадиен – 1,3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спирт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/>
              <a:t>(-СН</a:t>
            </a:r>
            <a:r>
              <a:rPr lang="ru-RU" baseline="-25000" dirty="0" smtClean="0"/>
              <a:t>2</a:t>
            </a:r>
            <a:r>
              <a:rPr lang="ru-RU" dirty="0" smtClean="0"/>
              <a:t> – СН = СН – СН</a:t>
            </a:r>
            <a:r>
              <a:rPr lang="ru-RU" baseline="-25000" dirty="0" smtClean="0"/>
              <a:t>2</a:t>
            </a:r>
            <a:r>
              <a:rPr lang="ru-RU" dirty="0" smtClean="0"/>
              <a:t> -)</a:t>
            </a:r>
            <a:r>
              <a:rPr lang="en-US" baseline="-25000" dirty="0" smtClean="0"/>
              <a:t>n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бутадиеновый каучук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(по методу Лебедева)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86116" y="2857496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072462" y="2857496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357290" y="4572008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каучуков по областям применения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714488"/>
          <a:ext cx="7499350" cy="461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1327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Каучуки общего назначения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Каучуки специального назначения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Высокая эластичность и износостойкость при обычных температурах, устойчивость к многократным деформациям.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Практичность.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Примеры: бутадиеновый и изопреновый.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Стойкость к действию растворителей, масел, кислорода, озона, высоких температур, морозостойкость.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Примеры: хлорпреновый, бутадиен-стирольный.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Применение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_index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1802" y="4857760"/>
            <a:ext cx="2043113" cy="1635125"/>
          </a:xfrm>
          <a:prstGeom prst="rect">
            <a:avLst/>
          </a:prstGeom>
          <a:noFill/>
        </p:spPr>
      </p:pic>
      <p:pic>
        <p:nvPicPr>
          <p:cNvPr id="5" name="Picture 5" descr="img0000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1905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65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572008"/>
            <a:ext cx="1771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g00000000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142984"/>
            <a:ext cx="1944688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ttp://www.passionf1.ru/ImagesProduct/IMG250/80300394662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929190" y="1571612"/>
            <a:ext cx="1928813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http://sport4-health.com/images/overball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5500694" y="5214950"/>
            <a:ext cx="13525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s[2]"/>
          <p:cNvPicPr>
            <a:picLocks noGrp="1" noChangeAspect="1" noChangeArrowheads="1"/>
          </p:cNvPicPr>
          <p:nvPr>
            <p:ph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1571612"/>
            <a:ext cx="12075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Галина\Мои документы\Мои рисунки\ремешок для часов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3286124"/>
            <a:ext cx="1960583" cy="2773382"/>
          </a:xfrm>
          <a:prstGeom prst="rect">
            <a:avLst/>
          </a:prstGeom>
          <a:noFill/>
        </p:spPr>
      </p:pic>
      <p:pic>
        <p:nvPicPr>
          <p:cNvPr id="2051" name="Picture 3" descr="C:\Documents and Settings\Галина\Мои документы\Мои рисунки\коврики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2330" y="3000372"/>
            <a:ext cx="1625600" cy="1219200"/>
          </a:xfrm>
          <a:prstGeom prst="rect">
            <a:avLst/>
          </a:prstGeom>
          <a:noFill/>
        </p:spPr>
      </p:pic>
      <p:pic>
        <p:nvPicPr>
          <p:cNvPr id="2052" name="Picture 4" descr="C:\Documents and Settings\Галина\Мои документы\Мои рисунки\дорожки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71934" y="3214686"/>
            <a:ext cx="1905000" cy="14351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Вулканизация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065086" cy="4663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	Натуральные и синтетические каучуки используют преимущественно в виде резины. Для получения резины каучук вулканизируют. Его нагревают с серой, макромолекулы каучука «сшиваются» друг с другом серными мостиками по месту разрыва двойной связи. </a:t>
            </a:r>
            <a:endParaRPr lang="ru-RU" dirty="0"/>
          </a:p>
        </p:txBody>
      </p:sp>
      <p:pic>
        <p:nvPicPr>
          <p:cNvPr id="6" name="Picture 6" descr="tjku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1643050"/>
            <a:ext cx="3362325" cy="3929089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 частичной вулканизации каучука называют резиной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СН</a:t>
            </a:r>
            <a:r>
              <a:rPr lang="ru-RU" baseline="-25000" dirty="0" smtClean="0"/>
              <a:t>3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r>
              <a:rPr lang="ru-RU" dirty="0" smtClean="0"/>
              <a:t>. . . –СН</a:t>
            </a:r>
            <a:r>
              <a:rPr lang="ru-RU" baseline="-25000" dirty="0" smtClean="0"/>
              <a:t>2 </a:t>
            </a:r>
            <a:r>
              <a:rPr lang="ru-RU" dirty="0" smtClean="0"/>
              <a:t>–С    СН – СН</a:t>
            </a:r>
            <a:r>
              <a:rPr lang="ru-RU" baseline="-25000" dirty="0" smtClean="0"/>
              <a:t>2</a:t>
            </a:r>
            <a:r>
              <a:rPr lang="ru-RU" dirty="0" smtClean="0"/>
              <a:t> –СН</a:t>
            </a:r>
            <a:r>
              <a:rPr lang="ru-RU" baseline="-25000" dirty="0" smtClean="0"/>
              <a:t>2</a:t>
            </a:r>
            <a:r>
              <a:rPr lang="ru-RU" dirty="0" smtClean="0"/>
              <a:t> –С = СН – СН</a:t>
            </a:r>
            <a:r>
              <a:rPr lang="ru-RU" baseline="-25000" dirty="0" smtClean="0"/>
              <a:t>2</a:t>
            </a:r>
            <a:r>
              <a:rPr lang="ru-RU" dirty="0" smtClean="0"/>
              <a:t> - . . .    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en-US" dirty="0" smtClean="0"/>
              <a:t>S</a:t>
            </a: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en-US" dirty="0" smtClean="0"/>
              <a:t>S </a:t>
            </a:r>
            <a:r>
              <a:rPr lang="ru-RU" dirty="0" smtClean="0"/>
              <a:t>                                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en-US" dirty="0" smtClean="0"/>
              <a:t>S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</a:t>
            </a:r>
          </a:p>
          <a:p>
            <a:pPr>
              <a:buNone/>
            </a:pPr>
            <a:r>
              <a:rPr lang="ru-RU" dirty="0" smtClean="0"/>
              <a:t>. .   . –СН</a:t>
            </a:r>
            <a:r>
              <a:rPr lang="ru-RU" baseline="-25000" dirty="0" smtClean="0"/>
              <a:t>2 </a:t>
            </a:r>
            <a:r>
              <a:rPr lang="ru-RU" dirty="0" smtClean="0"/>
              <a:t>–С    СН – СН</a:t>
            </a:r>
            <a:r>
              <a:rPr lang="ru-RU" baseline="-25000" dirty="0" smtClean="0"/>
              <a:t>2</a:t>
            </a:r>
            <a:r>
              <a:rPr lang="ru-RU" dirty="0" smtClean="0"/>
              <a:t> –СН</a:t>
            </a:r>
            <a:r>
              <a:rPr lang="ru-RU" baseline="-25000" dirty="0" smtClean="0"/>
              <a:t>2</a:t>
            </a:r>
            <a:r>
              <a:rPr lang="ru-RU" dirty="0" smtClean="0"/>
              <a:t> –С = СН – СН</a:t>
            </a:r>
            <a:r>
              <a:rPr lang="ru-RU" baseline="-25000" dirty="0" smtClean="0"/>
              <a:t>2</a:t>
            </a:r>
            <a:r>
              <a:rPr lang="ru-RU" dirty="0" smtClean="0"/>
              <a:t> - . . .    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en-US" dirty="0" smtClean="0"/>
              <a:t>S</a:t>
            </a:r>
            <a:r>
              <a:rPr lang="ru-RU" dirty="0" smtClean="0"/>
              <a:t>                                </a:t>
            </a:r>
          </a:p>
          <a:p>
            <a:pPr>
              <a:buNone/>
            </a:pPr>
            <a:r>
              <a:rPr lang="ru-RU" dirty="0" smtClean="0"/>
              <a:t>                       СН</a:t>
            </a:r>
            <a:r>
              <a:rPr lang="ru-RU" baseline="-25000" dirty="0" smtClean="0"/>
              <a:t>3</a:t>
            </a:r>
            <a:r>
              <a:rPr lang="ru-RU" dirty="0" smtClean="0"/>
              <a:t>                                 СН</a:t>
            </a:r>
            <a:r>
              <a:rPr lang="ru-RU" baseline="-25000" dirty="0" smtClean="0"/>
              <a:t>3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643174" y="221455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2857488" y="257174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678893" y="2893215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643174" y="3500438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3036083" y="2750339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750331" y="4107661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86050" y="478632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786314" y="471488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3178959" y="4679165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57554" y="2928934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500430" y="4786322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607719" y="282177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Проверка знаний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Природный каучук – линейный полимер: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бутадиена    Б) 2 – метилбутадиена   В) этилена   Г) ацетилена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Способ получения искусственного каучука разработал: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Д.И. Менделеев   Б) С.В. Лебедев   В) М.В. Ломоносов   Г) Н.Н. Зинин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Сырьё для получения бутадиена-1,3 по методу Лебедева: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бутен -1   Б) бутен -2   В) этиловый спирт   Г) этилен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Общая формула диеновых углеводородов: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С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Б) С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В)  С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Г) С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-6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Вулканизация – процесс нагревания каучука с: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серой   Б) песком   В) углеродом   Г) серной кислотой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 14 стр. 114 – 116, упр.5.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Галина\Мои документы\Мои рисунки\перчат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286124"/>
            <a:ext cx="352424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продолжить знакомство с диеновыми углеводородами на примере натурального и синтетического каучуков;</a:t>
            </a:r>
          </a:p>
          <a:p>
            <a:pPr lvl="0"/>
            <a:r>
              <a:rPr lang="ru-RU" dirty="0" smtClean="0"/>
              <a:t>дать понятие о стереорегулярности и её влиянии на свойства каучуков;</a:t>
            </a:r>
          </a:p>
          <a:p>
            <a:pPr lvl="0"/>
            <a:r>
              <a:rPr lang="ru-RU" dirty="0" smtClean="0"/>
              <a:t>познакомить с реакцией вулканизации.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ru-RU" sz="3200" dirty="0" smtClean="0"/>
              <a:t>познакомить с применением каучуков в народном хозяйстве;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История открытия каучука.</a:t>
            </a:r>
          </a:p>
          <a:p>
            <a:pPr lvl="0"/>
            <a:r>
              <a:rPr lang="ru-RU" dirty="0" smtClean="0"/>
              <a:t>Натуральные каучуки:</a:t>
            </a:r>
          </a:p>
          <a:p>
            <a:pPr>
              <a:buNone/>
            </a:pPr>
            <a:r>
              <a:rPr lang="ru-RU" dirty="0" smtClean="0"/>
              <a:t>         -состав</a:t>
            </a:r>
          </a:p>
          <a:p>
            <a:pPr>
              <a:buNone/>
            </a:pPr>
            <a:r>
              <a:rPr lang="ru-RU" dirty="0" smtClean="0"/>
              <a:t>         -строение</a:t>
            </a:r>
          </a:p>
          <a:p>
            <a:pPr>
              <a:buNone/>
            </a:pPr>
            <a:r>
              <a:rPr lang="ru-RU" dirty="0" smtClean="0"/>
              <a:t>         -свойства</a:t>
            </a:r>
          </a:p>
          <a:p>
            <a:r>
              <a:rPr lang="ru-RU" dirty="0" smtClean="0"/>
              <a:t>3.   Синтетические каучуки:</a:t>
            </a:r>
          </a:p>
          <a:p>
            <a:pPr>
              <a:buNone/>
            </a:pPr>
            <a:r>
              <a:rPr lang="ru-RU" dirty="0" smtClean="0"/>
              <a:t>         -получение</a:t>
            </a:r>
          </a:p>
          <a:p>
            <a:pPr>
              <a:buNone/>
            </a:pPr>
            <a:r>
              <a:rPr lang="ru-RU" dirty="0" smtClean="0"/>
              <a:t>         -классификация</a:t>
            </a:r>
          </a:p>
          <a:p>
            <a:pPr>
              <a:buNone/>
            </a:pPr>
            <a:r>
              <a:rPr lang="ru-RU" dirty="0" smtClean="0"/>
              <a:t>         -применение</a:t>
            </a:r>
          </a:p>
          <a:p>
            <a:r>
              <a:rPr lang="ru-RU" dirty="0" smtClean="0"/>
              <a:t>4.   Вулканизация.</a:t>
            </a:r>
          </a:p>
          <a:p>
            <a:r>
              <a:rPr lang="ru-RU" dirty="0" smtClean="0"/>
              <a:t>5.   Проверка знаний.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открытия каучука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Родина каучука – Центральная и Южная Америка. Во влажных жарких тропиках, по берегам реки Амазонки, растёт необычное дерево, которое называется бразильская гевея.</a:t>
            </a:r>
            <a:endParaRPr lang="ru-RU" dirty="0"/>
          </a:p>
        </p:txBody>
      </p:sp>
      <p:pic>
        <p:nvPicPr>
          <p:cNvPr id="6" name="Picture 13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1714488"/>
            <a:ext cx="3786214" cy="3786214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открытия каучука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Если на коре дерева сделать надрез, то из ранки вытекает сок молочно-белого цвета, называемый латексом. На воздухе сок постепенно темнеет и затвердевает, превращаясь в резиноподобную смолу. </a:t>
            </a:r>
            <a:endParaRPr lang="ru-RU" dirty="0"/>
          </a:p>
        </p:txBody>
      </p:sp>
      <p:pic>
        <p:nvPicPr>
          <p:cNvPr id="1026" name="Picture 2" descr="C:\Documents and Settings\Галина\Мои документы\Мои рисунки\kauchu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2957506" cy="42259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Английский химик Чарльз Макинтош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В  1823 году придумал  непромокаемую ткань, состоящую из двух слоёв материи, соединённых раствором каучука в специальном растворителе. Изобретатель наладил производство из новой ткани плащей, которые получили название «макинтош». </a:t>
            </a:r>
            <a:endParaRPr lang="ru-RU" dirty="0"/>
          </a:p>
        </p:txBody>
      </p:sp>
      <p:pic>
        <p:nvPicPr>
          <p:cNvPr id="5" name="Picture 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70" y="1357298"/>
            <a:ext cx="3157735" cy="46640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Открытие резины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Однажды  Гудьир уронил пластинку каучука на горячую кухонную плиту.  . .</a:t>
            </a:r>
          </a:p>
          <a:p>
            <a:pPr>
              <a:buNone/>
            </a:pPr>
            <a:r>
              <a:rPr lang="ru-RU" dirty="0" smtClean="0"/>
              <a:t>	Так в 1839 г. была открыта вулканизация каучука .</a:t>
            </a:r>
            <a:endParaRPr lang="ru-RU" dirty="0"/>
          </a:p>
        </p:txBody>
      </p:sp>
      <p:pic>
        <p:nvPicPr>
          <p:cNvPr id="2050" name="Picture 2" descr="C:\Documents and Settings\Галина\Мои документы\Мои рисунки\Чарльз Гудьир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6850" y="1549443"/>
            <a:ext cx="3657600" cy="46131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НАТУРАЛЬНЫЕ КАУЧУКИ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Натуральный каучук – непредельный стереорегулярный полимер состава (С</a:t>
            </a:r>
            <a:r>
              <a:rPr lang="ru-RU" b="1" i="1" baseline="-25000" dirty="0" smtClean="0"/>
              <a:t>5</a:t>
            </a:r>
            <a:r>
              <a:rPr lang="ru-RU" b="1" i="1" dirty="0" smtClean="0"/>
              <a:t>Н</a:t>
            </a:r>
            <a:r>
              <a:rPr lang="ru-RU" b="1" i="1" baseline="-25000" dirty="0" smtClean="0"/>
              <a:t>8</a:t>
            </a:r>
            <a:r>
              <a:rPr lang="ru-RU" b="1" i="1" dirty="0" smtClean="0"/>
              <a:t>)</a:t>
            </a:r>
            <a:r>
              <a:rPr lang="en-US" b="1" i="1" baseline="-25000" dirty="0" smtClean="0"/>
              <a:t>n</a:t>
            </a:r>
            <a:r>
              <a:rPr lang="ru-RU" b="1" i="1" dirty="0" smtClean="0"/>
              <a:t>  со средней  молекулярной массой 15000- 500000.</a:t>
            </a: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Элементарное звено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(-СН</a:t>
            </a:r>
            <a:r>
              <a:rPr lang="ru-RU" baseline="-25000" dirty="0" smtClean="0"/>
              <a:t>2 </a:t>
            </a:r>
            <a:r>
              <a:rPr lang="ru-RU" dirty="0" smtClean="0"/>
              <a:t>-С=СН -СН</a:t>
            </a:r>
            <a:r>
              <a:rPr lang="ru-RU" baseline="-25000" dirty="0" smtClean="0"/>
              <a:t>2</a:t>
            </a:r>
            <a:r>
              <a:rPr lang="ru-RU" dirty="0" smtClean="0"/>
              <a:t>-)</a:t>
            </a:r>
            <a:r>
              <a:rPr lang="en-US" baseline="-25000" dirty="0" smtClean="0"/>
              <a:t>n</a:t>
            </a:r>
            <a:endParaRPr lang="ru-RU" baseline="-25000" dirty="0" smtClean="0"/>
          </a:p>
          <a:p>
            <a:pPr>
              <a:buNone/>
            </a:pPr>
            <a:r>
              <a:rPr lang="ru-RU" baseline="-25000" dirty="0" smtClean="0"/>
              <a:t> </a:t>
            </a:r>
            <a:r>
              <a:rPr lang="ru-RU" dirty="0" smtClean="0"/>
              <a:t>                                           СН</a:t>
            </a:r>
            <a:r>
              <a:rPr lang="ru-RU" baseline="-25000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Природный каучук –это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цис-полиизопрен.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108182" y="4607330"/>
            <a:ext cx="21431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Химическое строение природного каучука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                  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              - Н</a:t>
            </a:r>
            <a:r>
              <a:rPr lang="ru-RU" sz="1800" b="1" dirty="0" smtClean="0"/>
              <a:t>2</a:t>
            </a:r>
            <a:r>
              <a:rPr lang="ru-RU" b="1" dirty="0" smtClean="0"/>
              <a:t>С               СН</a:t>
            </a:r>
            <a:r>
              <a:rPr lang="ru-RU" sz="1800" b="1" dirty="0" smtClean="0"/>
              <a:t>2</a:t>
            </a:r>
            <a:r>
              <a:rPr lang="ru-RU" b="1" dirty="0" smtClean="0"/>
              <a:t> -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                        \            /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                         С  =  С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                        /            \    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                  СН</a:t>
            </a:r>
            <a:r>
              <a:rPr lang="ru-RU" sz="1800" b="1" dirty="0" smtClean="0"/>
              <a:t>3</a:t>
            </a:r>
            <a:r>
              <a:rPr lang="ru-RU" b="1" dirty="0" smtClean="0"/>
              <a:t>               Н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1,4-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цис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полиизопрен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0.8|0.8|1.1|1.5|0.8|1|0.9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363</TotalTime>
  <Words>497</Words>
  <Application>Microsoft Office PowerPoint</Application>
  <PresentationFormat>Экран (4:3)</PresentationFormat>
  <Paragraphs>120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Натуральный и синтетический каучуки. Резина.</vt:lpstr>
      <vt:lpstr>Цель урока:</vt:lpstr>
      <vt:lpstr>План урока:</vt:lpstr>
      <vt:lpstr>История открытия каучука</vt:lpstr>
      <vt:lpstr>История открытия каучука</vt:lpstr>
      <vt:lpstr>Английский химик Чарльз Макинтош</vt:lpstr>
      <vt:lpstr>Открытие резины</vt:lpstr>
      <vt:lpstr>НАТУРАЛЬНЫЕ КАУЧУКИ</vt:lpstr>
      <vt:lpstr>Химическое строение природного каучука</vt:lpstr>
      <vt:lpstr>Химическое строение гуттаперчи</vt:lpstr>
      <vt:lpstr>Свойства натурального каучука</vt:lpstr>
      <vt:lpstr>Синтетические каучуки</vt:lpstr>
      <vt:lpstr>Синтетические каучуки</vt:lpstr>
      <vt:lpstr>Классификация каучуков по областям применения</vt:lpstr>
      <vt:lpstr>Применение</vt:lpstr>
      <vt:lpstr>Вулканизация</vt:lpstr>
      <vt:lpstr>Продукт частичной вулканизации каучука называют резиной</vt:lpstr>
      <vt:lpstr>Проверка знаний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34</cp:revision>
  <dcterms:created xsi:type="dcterms:W3CDTF">2009-12-06T14:06:04Z</dcterms:created>
  <dcterms:modified xsi:type="dcterms:W3CDTF">2009-12-21T19:01:47Z</dcterms:modified>
</cp:coreProperties>
</file>