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  <p:sldMasterId id="2147483700" r:id="rId3"/>
    <p:sldMasterId id="2147483712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 flipV="1">
            <a:off x="8312150" y="304800"/>
            <a:ext cx="4572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 flipV="1">
            <a:off x="381000" y="304800"/>
            <a:ext cx="794385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 flipV="1">
            <a:off x="381000" y="762000"/>
            <a:ext cx="794385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 flipV="1">
            <a:off x="8321675" y="762000"/>
            <a:ext cx="447675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81000" y="304800"/>
            <a:ext cx="8391525" cy="579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F6A1E-8A33-40AE-A14A-290B63F7B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81BE-0755-4457-89AE-ECA4C1142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1B85F-9502-41BA-A074-C412CFC11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7507A-E3B1-49B6-AFB3-5A6F83666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D9E60-EEE9-4088-A5E0-21DDAF838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EE992-8BE8-4386-8D6A-188D9BF1C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C33AE-750B-4EF5-9FC9-89F6C42A4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A3876-4180-4701-B2C4-29D0977E9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44DD-0F34-491C-9CE6-63FEBF6E9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6C7B8-21F9-4B35-94EC-4B11A02F0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54664-7817-483B-B08F-B964AA0FB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908E2-195A-4356-8CD8-0761C7114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5" name="Rectangle 3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0" y="0"/>
            <a:ext cx="3057525" cy="2057400"/>
            <a:chOff x="0" y="0"/>
            <a:chExt cx="1926" cy="1296"/>
          </a:xfrm>
        </p:grpSpPr>
        <p:sp>
          <p:nvSpPr>
            <p:cNvPr id="26" name="Rectangle 26" descr="White marble"/>
            <p:cNvSpPr>
              <a:spLocks noChangeArrowheads="1"/>
            </p:cNvSpPr>
            <p:nvPr/>
          </p:nvSpPr>
          <p:spPr bwMode="auto">
            <a:xfrm>
              <a:off x="0" y="0"/>
              <a:ext cx="1920" cy="129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1" y="1266"/>
              <a:ext cx="1923" cy="30"/>
              <a:chOff x="1" y="1266"/>
              <a:chExt cx="1923" cy="30"/>
            </a:xfrm>
          </p:grpSpPr>
          <p:sp>
            <p:nvSpPr>
              <p:cNvPr id="37" name="Rectangle 28"/>
              <p:cNvSpPr>
                <a:spLocks noChangeArrowheads="1"/>
              </p:cNvSpPr>
              <p:nvPr/>
            </p:nvSpPr>
            <p:spPr bwMode="auto">
              <a:xfrm>
                <a:off x="1" y="1266"/>
                <a:ext cx="1923" cy="3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29"/>
              <p:cNvSpPr>
                <a:spLocks noChangeArrowheads="1"/>
              </p:cNvSpPr>
              <p:nvPr/>
            </p:nvSpPr>
            <p:spPr bwMode="auto">
              <a:xfrm>
                <a:off x="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30"/>
              <p:cNvSpPr>
                <a:spLocks noChangeArrowheads="1"/>
              </p:cNvSpPr>
              <p:nvPr/>
            </p:nvSpPr>
            <p:spPr bwMode="auto">
              <a:xfrm>
                <a:off x="19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31"/>
              <p:cNvSpPr>
                <a:spLocks noChangeArrowheads="1"/>
              </p:cNvSpPr>
              <p:nvPr/>
            </p:nvSpPr>
            <p:spPr bwMode="auto">
              <a:xfrm>
                <a:off x="392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32"/>
              <p:cNvSpPr>
                <a:spLocks noChangeArrowheads="1"/>
              </p:cNvSpPr>
              <p:nvPr/>
            </p:nvSpPr>
            <p:spPr bwMode="auto">
              <a:xfrm>
                <a:off x="58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33"/>
              <p:cNvSpPr>
                <a:spLocks noChangeArrowheads="1"/>
              </p:cNvSpPr>
              <p:nvPr/>
            </p:nvSpPr>
            <p:spPr bwMode="auto">
              <a:xfrm>
                <a:off x="77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34"/>
              <p:cNvSpPr>
                <a:spLocks noChangeArrowheads="1"/>
              </p:cNvSpPr>
              <p:nvPr/>
            </p:nvSpPr>
            <p:spPr bwMode="auto">
              <a:xfrm>
                <a:off x="97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35"/>
              <p:cNvSpPr>
                <a:spLocks noChangeArrowheads="1"/>
              </p:cNvSpPr>
              <p:nvPr/>
            </p:nvSpPr>
            <p:spPr bwMode="auto">
              <a:xfrm>
                <a:off x="1165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36"/>
              <p:cNvSpPr>
                <a:spLocks noChangeArrowheads="1"/>
              </p:cNvSpPr>
              <p:nvPr/>
            </p:nvSpPr>
            <p:spPr bwMode="auto">
              <a:xfrm>
                <a:off x="135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37"/>
              <p:cNvSpPr>
                <a:spLocks noChangeArrowheads="1"/>
              </p:cNvSpPr>
              <p:nvPr/>
            </p:nvSpPr>
            <p:spPr bwMode="auto">
              <a:xfrm>
                <a:off x="155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38"/>
              <p:cNvSpPr>
                <a:spLocks noChangeArrowheads="1"/>
              </p:cNvSpPr>
              <p:nvPr/>
            </p:nvSpPr>
            <p:spPr bwMode="auto">
              <a:xfrm>
                <a:off x="1745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5" name="Group 39"/>
            <p:cNvGrpSpPr>
              <a:grpSpLocks/>
            </p:cNvGrpSpPr>
            <p:nvPr/>
          </p:nvGrpSpPr>
          <p:grpSpPr bwMode="auto">
            <a:xfrm>
              <a:off x="1899" y="0"/>
              <a:ext cx="27" cy="1295"/>
              <a:chOff x="1899" y="0"/>
              <a:chExt cx="27" cy="1295"/>
            </a:xfrm>
          </p:grpSpPr>
          <p:sp>
            <p:nvSpPr>
              <p:cNvPr id="29" name="Rectangle 40"/>
              <p:cNvSpPr>
                <a:spLocks noChangeArrowheads="1"/>
              </p:cNvSpPr>
              <p:nvPr/>
            </p:nvSpPr>
            <p:spPr bwMode="auto">
              <a:xfrm>
                <a:off x="1899" y="0"/>
                <a:ext cx="27" cy="129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/>
            </p:nvSpPr>
            <p:spPr bwMode="auto">
              <a:xfrm>
                <a:off x="1900" y="1195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/>
            </p:nvSpPr>
            <p:spPr bwMode="auto">
              <a:xfrm>
                <a:off x="1900" y="1002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/>
            </p:nvSpPr>
            <p:spPr bwMode="auto">
              <a:xfrm>
                <a:off x="1900" y="809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/>
            </p:nvSpPr>
            <p:spPr bwMode="auto">
              <a:xfrm>
                <a:off x="1900" y="616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/>
            </p:nvSpPr>
            <p:spPr bwMode="auto">
              <a:xfrm>
                <a:off x="1900" y="423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/>
            </p:nvSpPr>
            <p:spPr bwMode="auto">
              <a:xfrm>
                <a:off x="1900" y="230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/>
            </p:nvSpPr>
            <p:spPr bwMode="auto">
              <a:xfrm>
                <a:off x="1900" y="37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21207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3200400" y="304800"/>
            <a:ext cx="579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1208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352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8" name="Rectangle 4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4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400800"/>
            <a:ext cx="358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5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729669-39D7-4195-8F65-19E89C885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65593-237F-4A2B-94B0-5064E08FF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6EE1E-D31A-4B01-9E81-312A77F64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3579813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7613" y="18288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6FE28-E858-4932-B247-F80464172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5EA93-570C-43B6-9B26-E608A9996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F5B0-0806-40E8-8D62-23387EDD7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D38F-698F-4025-85AB-890B3E62C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236F-1460-4027-9655-D50B05DA2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1B0C9-70EC-46AC-8905-72C87E67A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E429-0468-4B3F-BCD2-0AFB99EBD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18288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304800"/>
            <a:ext cx="53340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EC296-D32D-495A-8C44-865C5E5C4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4CE906A-5B2B-4351-A0F2-CBCFF1BF5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220163" name="Rectangle 3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220164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65" name="Rectangle 5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66" name="Rectangle 6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67" name="Rectangle 7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68" name="Rectangle 8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69" name="Rectangle 9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0" name="Rectangle 10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1" name="Rectangle 11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2" name="Rectangle 12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3" name="Rectangle 13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4" name="Rectangle 14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5" name="Rectangle 15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6" name="Rectangle 16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7" name="Rectangle 17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8" name="Rectangle 18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79" name="Rectangle 19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80" name="Rectangle 20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81" name="Rectangle 21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0182" name="Rectangle 22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1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2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828800"/>
            <a:ext cx="73136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0185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018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00800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018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2D5B779-A164-4103-8FB5-684E90D80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0F3F8-EFB3-4CA1-BDD6-3DC587C7B823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26C5-8FA1-40D3-9211-A57B69ED6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24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Решение экзаменационных заданий</a:t>
            </a:r>
            <a:endParaRPr lang="ru-RU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Решите </a:t>
            </a:r>
            <a:r>
              <a:rPr lang="ru-RU" b="1" dirty="0" smtClean="0"/>
              <a:t>уравнение</a:t>
            </a:r>
            <a:endParaRPr lang="ru-RU" b="1" dirty="0"/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Исходное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уравнение равносильно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следующему.</a:t>
            </a:r>
          </a:p>
          <a:p>
            <a:pPr marL="514350" indent="-514350">
              <a:buAutoNum type="arabicParenR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Последнее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уравнение равносильно системе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Решим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уравнение системы 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откуда 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 0  или  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 1.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Значение 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 1  не удовлетворяет условию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Значение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 0  является решением системы. </a:t>
            </a:r>
          </a:p>
          <a:p>
            <a:pPr>
              <a:buNone/>
            </a:pP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0.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3286116" y="285728"/>
          <a:ext cx="4048157" cy="714380"/>
        </p:xfrm>
        <a:graphic>
          <a:graphicData uri="http://schemas.openxmlformats.org/presentationml/2006/ole">
            <p:oleObj spid="_x0000_s2079" name="Формула" r:id="rId3" imgW="2425700" imgH="431800" progId="Equation.3">
              <p:embed/>
            </p:oleObj>
          </a:graphicData>
        </a:graphic>
      </p:graphicFrame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81" name="Object 33"/>
          <p:cNvGraphicFramePr>
            <a:graphicFrameLocks noChangeAspect="1"/>
          </p:cNvGraphicFramePr>
          <p:nvPr/>
        </p:nvGraphicFramePr>
        <p:xfrm>
          <a:off x="1000100" y="1643050"/>
          <a:ext cx="3714776" cy="421867"/>
        </p:xfrm>
        <a:graphic>
          <a:graphicData uri="http://schemas.openxmlformats.org/presentationml/2006/ole">
            <p:oleObj spid="_x0000_s2081" name="Формула" r:id="rId4" imgW="2146300" imgH="241300" progId="Equation.3">
              <p:embed/>
            </p:oleObj>
          </a:graphicData>
        </a:graphic>
      </p:graphicFrame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928662" y="2071678"/>
          <a:ext cx="4000529" cy="397780"/>
        </p:xfrm>
        <a:graphic>
          <a:graphicData uri="http://schemas.openxmlformats.org/presentationml/2006/ole">
            <p:oleObj spid="_x0000_s2083" name="Формула" r:id="rId5" imgW="2413000" imgH="241300" progId="Equation.3">
              <p:embed/>
            </p:oleObj>
          </a:graphicData>
        </a:graphic>
      </p:graphicFrame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85" name="Object 37"/>
          <p:cNvGraphicFramePr>
            <a:graphicFrameLocks noChangeAspect="1"/>
          </p:cNvGraphicFramePr>
          <p:nvPr/>
        </p:nvGraphicFramePr>
        <p:xfrm>
          <a:off x="1285852" y="3071810"/>
          <a:ext cx="2811825" cy="1214446"/>
        </p:xfrm>
        <a:graphic>
          <a:graphicData uri="http://schemas.openxmlformats.org/presentationml/2006/ole">
            <p:oleObj spid="_x0000_s2085" name="Формула" r:id="rId6" imgW="1676400" imgH="736600" progId="Equation.3">
              <p:embed/>
            </p:oleObj>
          </a:graphicData>
        </a:graphic>
      </p:graphicFrame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89" name="Object 41"/>
          <p:cNvGraphicFramePr>
            <a:graphicFrameLocks noChangeAspect="1"/>
          </p:cNvGraphicFramePr>
          <p:nvPr/>
        </p:nvGraphicFramePr>
        <p:xfrm>
          <a:off x="571472" y="4643446"/>
          <a:ext cx="3071835" cy="398635"/>
        </p:xfrm>
        <a:graphic>
          <a:graphicData uri="http://schemas.openxmlformats.org/presentationml/2006/ole">
            <p:oleObj spid="_x0000_s2089" name="Формула" r:id="rId7" imgW="1739900" imgH="228600" progId="Equation.3">
              <p:embed/>
            </p:oleObj>
          </a:graphicData>
        </a:graphic>
      </p:graphicFrame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91" name="Object 43"/>
          <p:cNvGraphicFramePr>
            <a:graphicFrameLocks noChangeAspect="1"/>
          </p:cNvGraphicFramePr>
          <p:nvPr/>
        </p:nvGraphicFramePr>
        <p:xfrm>
          <a:off x="4500562" y="4286256"/>
          <a:ext cx="2786082" cy="407720"/>
        </p:xfrm>
        <a:graphic>
          <a:graphicData uri="http://schemas.openxmlformats.org/presentationml/2006/ole">
            <p:oleObj spid="_x0000_s2091" name="Формула" r:id="rId8" imgW="1536700" imgH="228600" progId="Equation.3">
              <p:embed/>
            </p:oleObj>
          </a:graphicData>
        </a:graphic>
      </p:graphicFrame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93" name="Object 45"/>
          <p:cNvGraphicFramePr>
            <a:graphicFrameLocks noChangeAspect="1"/>
          </p:cNvGraphicFramePr>
          <p:nvPr/>
        </p:nvGraphicFramePr>
        <p:xfrm>
          <a:off x="5072066" y="5000636"/>
          <a:ext cx="1143008" cy="310819"/>
        </p:xfrm>
        <a:graphic>
          <a:graphicData uri="http://schemas.openxmlformats.org/presentationml/2006/ole">
            <p:oleObj spid="_x0000_s2093" name="Формула" r:id="rId9" imgW="660113" imgH="177723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Найдите абсциссы всех точек пересечения графиков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функций</a:t>
            </a:r>
          </a:p>
          <a:p>
            <a:pPr>
              <a:buNone/>
            </a:pPr>
            <a:r>
              <a:rPr lang="ru-RU" sz="2000" b="1" dirty="0" smtClean="0"/>
              <a:t>                                                  и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сводится к решению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уравнения: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преобразований получаем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Делая замену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получаем                                                             откуда             или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после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обратной замены получим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которое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удовлетворяет ОДЗ.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получаем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значения удовлетворяют ОДЗ.</a:t>
            </a:r>
          </a:p>
          <a:p>
            <a:pPr>
              <a:buNone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642910" y="714357"/>
          <a:ext cx="2214578" cy="379642"/>
        </p:xfrm>
        <a:graphic>
          <a:graphicData uri="http://schemas.openxmlformats.org/presentationml/2006/ole">
            <p:oleObj spid="_x0000_s15361" name="Формула" r:id="rId3" imgW="1295400" imgH="228600" progId="Equation.3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857620" y="714356"/>
          <a:ext cx="1486112" cy="667810"/>
        </p:xfrm>
        <a:graphic>
          <a:graphicData uri="http://schemas.openxmlformats.org/presentationml/2006/ole">
            <p:oleObj spid="_x0000_s15363" name="Формула" r:id="rId4" imgW="965200" imgH="444500" progId="Equation.3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928662" y="1857364"/>
          <a:ext cx="2643205" cy="653894"/>
        </p:xfrm>
        <a:graphic>
          <a:graphicData uri="http://schemas.openxmlformats.org/presentationml/2006/ole">
            <p:oleObj spid="_x0000_s15365" name="Формула" r:id="rId5" imgW="1752600" imgH="444500" progId="Equation.3">
              <p:embed/>
            </p:oleObj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357422" y="2643182"/>
          <a:ext cx="1357322" cy="314501"/>
        </p:xfrm>
        <a:graphic>
          <a:graphicData uri="http://schemas.openxmlformats.org/presentationml/2006/ole">
            <p:oleObj spid="_x0000_s15367" name="Формула" r:id="rId6" imgW="876300" imgH="203200" progId="Equation.3">
              <p:embed/>
            </p:oleObj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357686" y="2928934"/>
          <a:ext cx="3086100" cy="381000"/>
        </p:xfrm>
        <a:graphic>
          <a:graphicData uri="http://schemas.openxmlformats.org/presentationml/2006/ole">
            <p:oleObj spid="_x0000_s15369" name="Формула" r:id="rId7" imgW="1803400" imgH="228600" progId="Equation.3">
              <p:embed/>
            </p:oleObj>
          </a:graphicData>
        </a:graphic>
      </p:graphicFrame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2428860" y="3357562"/>
          <a:ext cx="981075" cy="323850"/>
        </p:xfrm>
        <a:graphic>
          <a:graphicData uri="http://schemas.openxmlformats.org/presentationml/2006/ole">
            <p:oleObj spid="_x0000_s15371" name="Формула" r:id="rId8" imgW="647419" imgH="215806" progId="Equation.3">
              <p:embed/>
            </p:oleObj>
          </a:graphicData>
        </a:graphic>
      </p:graphicFrame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4786314" y="3286124"/>
          <a:ext cx="3825334" cy="400659"/>
        </p:xfrm>
        <a:graphic>
          <a:graphicData uri="http://schemas.openxmlformats.org/presentationml/2006/ole">
            <p:oleObj spid="_x0000_s15373" name="Формула" r:id="rId9" imgW="2120900" imgH="228600" progId="Equation.3">
              <p:embed/>
            </p:oleObj>
          </a:graphicData>
        </a:graphic>
      </p:graphicFrame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1714480" y="3714752"/>
          <a:ext cx="649436" cy="357190"/>
        </p:xfrm>
        <a:graphic>
          <a:graphicData uri="http://schemas.openxmlformats.org/presentationml/2006/ole">
            <p:oleObj spid="_x0000_s15375" name="Формула" r:id="rId10" imgW="355292" imgH="203024" progId="Equation.3">
              <p:embed/>
            </p:oleObj>
          </a:graphicData>
        </a:graphic>
      </p:graphicFrame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3000364" y="3714752"/>
          <a:ext cx="762000" cy="342900"/>
        </p:xfrm>
        <a:graphic>
          <a:graphicData uri="http://schemas.openxmlformats.org/presentationml/2006/ole">
            <p:oleObj spid="_x0000_s15379" name="Формула" r:id="rId11" imgW="431613" imgH="203112" progId="Equation.3">
              <p:embed/>
            </p:oleObj>
          </a:graphicData>
        </a:graphic>
      </p:graphicFrame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4429124" y="3714752"/>
          <a:ext cx="714380" cy="288792"/>
        </p:xfrm>
        <a:graphic>
          <a:graphicData uri="http://schemas.openxmlformats.org/presentationml/2006/ole">
            <p:oleObj spid="_x0000_s15381" name="Формула" r:id="rId12" imgW="431425" imgH="177646" progId="Equation.3">
              <p:embed/>
            </p:oleObj>
          </a:graphicData>
        </a:graphic>
      </p:graphicFrame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83" name="Object 23"/>
          <p:cNvGraphicFramePr>
            <a:graphicFrameLocks noChangeAspect="1"/>
          </p:cNvGraphicFramePr>
          <p:nvPr/>
        </p:nvGraphicFramePr>
        <p:xfrm>
          <a:off x="1142976" y="4071942"/>
          <a:ext cx="522717" cy="285752"/>
        </p:xfrm>
        <a:graphic>
          <a:graphicData uri="http://schemas.openxmlformats.org/presentationml/2006/ole">
            <p:oleObj spid="_x0000_s15383" name="Формула" r:id="rId13" imgW="317087" imgH="177569" progId="Equation.3">
              <p:embed/>
            </p:oleObj>
          </a:graphicData>
        </a:graphic>
      </p:graphicFrame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5572132" y="4071942"/>
          <a:ext cx="571500" cy="314325"/>
        </p:xfrm>
        <a:graphic>
          <a:graphicData uri="http://schemas.openxmlformats.org/presentationml/2006/ole">
            <p:oleObj spid="_x0000_s15385" name="Формула" r:id="rId14" imgW="355292" imgH="203024" progId="Equation.3">
              <p:embed/>
            </p:oleObj>
          </a:graphicData>
        </a:graphic>
      </p:graphicFrame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1071538" y="4786322"/>
          <a:ext cx="642942" cy="288215"/>
        </p:xfrm>
        <a:graphic>
          <a:graphicData uri="http://schemas.openxmlformats.org/presentationml/2006/ole">
            <p:oleObj spid="_x0000_s15387" name="Формула" r:id="rId15" imgW="393359" imgH="177646" progId="Equation.3">
              <p:embed/>
            </p:oleObj>
          </a:graphicData>
        </a:graphic>
      </p:graphicFrame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2857488" y="4572008"/>
          <a:ext cx="725903" cy="642942"/>
        </p:xfrm>
        <a:graphic>
          <a:graphicData uri="http://schemas.openxmlformats.org/presentationml/2006/ole">
            <p:oleObj spid="_x0000_s15389" name="Формула" r:id="rId16" imgW="431613" imgH="393529" progId="Equation.3">
              <p:embed/>
            </p:oleObj>
          </a:graphicData>
        </a:graphic>
      </p:graphicFrame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91" name="Object 31"/>
          <p:cNvGraphicFramePr>
            <a:graphicFrameLocks noChangeAspect="1"/>
          </p:cNvGraphicFramePr>
          <p:nvPr/>
        </p:nvGraphicFramePr>
        <p:xfrm>
          <a:off x="4214810" y="4786322"/>
          <a:ext cx="571504" cy="260352"/>
        </p:xfrm>
        <a:graphic>
          <a:graphicData uri="http://schemas.openxmlformats.org/presentationml/2006/ole">
            <p:oleObj spid="_x0000_s15391" name="Формула" r:id="rId17" imgW="393359" imgH="177646" progId="Equation.3">
              <p:embed/>
            </p:oleObj>
          </a:graphicData>
        </a:graphic>
      </p:graphicFrame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95" name="Object 35"/>
          <p:cNvGraphicFramePr>
            <a:graphicFrameLocks noChangeAspect="1"/>
          </p:cNvGraphicFramePr>
          <p:nvPr/>
        </p:nvGraphicFramePr>
        <p:xfrm>
          <a:off x="4929190" y="4643446"/>
          <a:ext cx="657225" cy="600075"/>
        </p:xfrm>
        <a:graphic>
          <a:graphicData uri="http://schemas.openxmlformats.org/presentationml/2006/ole">
            <p:oleObj spid="_x0000_s15395" name="Формула" r:id="rId18" imgW="418918" imgH="393529" progId="Equation.3">
              <p:embed/>
            </p:oleObj>
          </a:graphicData>
        </a:graphic>
      </p:graphicFrame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97" name="Object 37"/>
          <p:cNvGraphicFramePr>
            <a:graphicFrameLocks noChangeAspect="1"/>
          </p:cNvGraphicFramePr>
          <p:nvPr/>
        </p:nvGraphicFramePr>
        <p:xfrm>
          <a:off x="1500166" y="5357826"/>
          <a:ext cx="571504" cy="594364"/>
        </p:xfrm>
        <a:graphic>
          <a:graphicData uri="http://schemas.openxmlformats.org/presentationml/2006/ole">
            <p:oleObj spid="_x0000_s15397" name="Формула" r:id="rId19" imgW="368140" imgH="393529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Решите уравнение</a:t>
            </a:r>
            <a:r>
              <a:rPr lang="ru-RU" b="1" dirty="0" smtClean="0"/>
              <a:t>: </a:t>
            </a:r>
            <a:r>
              <a:rPr lang="ru-RU" dirty="0" smtClean="0"/>
              <a:t>|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 - 1| = (4 - 8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- 1).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Если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- 1 ≥ 0, то есть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≥1,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≥ 2, то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=(4-8x)(log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- 4 + 8x) = 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)(8x-3) = 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-1=0 или 8х - 3 = 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2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   не удовлетворяет условию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≥2.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Если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- 1 &lt; 0, то есть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&lt; 1, 0 &lt;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&lt; 2, то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(4-8x)(log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-1)(5-8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= 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-1=0 или 5 -8х = 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2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 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   ; 2.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714620"/>
            <a:ext cx="142876" cy="571504"/>
          </a:xfrm>
          <a:prstGeom prst="rect">
            <a:avLst/>
          </a:prstGeom>
          <a:noFill/>
        </p:spPr>
      </p:pic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643446"/>
            <a:ext cx="219075" cy="638175"/>
          </a:xfrm>
          <a:prstGeom prst="rect">
            <a:avLst/>
          </a:prstGeom>
          <a:noFill/>
        </p:spPr>
      </p:pic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357826"/>
            <a:ext cx="219075" cy="6381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10">
        <a:dk1>
          <a:srgbClr val="000000"/>
        </a:dk1>
        <a:lt1>
          <a:srgbClr val="F9E9AD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BF2D3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9E9AD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BF2D3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ducts And Services Overview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roducts And Services Overvie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ducts And Services Overview 1">
        <a:dk1>
          <a:srgbClr val="000000"/>
        </a:dk1>
        <a:lt1>
          <a:srgbClr val="FFFFFF"/>
        </a:lt1>
        <a:dk2>
          <a:srgbClr val="301800"/>
        </a:dk2>
        <a:lt2>
          <a:srgbClr val="614020"/>
        </a:lt2>
        <a:accent1>
          <a:srgbClr val="B38961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D6C4B7"/>
        </a:accent5>
        <a:accent6>
          <a:srgbClr val="8A5C2D"/>
        </a:accent6>
        <a:hlink>
          <a:srgbClr val="9D9C8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2">
        <a:dk1>
          <a:srgbClr val="000000"/>
        </a:dk1>
        <a:lt1>
          <a:srgbClr val="FFFFFF"/>
        </a:lt1>
        <a:dk2>
          <a:srgbClr val="003399"/>
        </a:dk2>
        <a:lt2>
          <a:srgbClr val="003366"/>
        </a:lt2>
        <a:accent1>
          <a:srgbClr val="6397CB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7C9E2"/>
        </a:accent5>
        <a:accent6>
          <a:srgbClr val="2D5C8A"/>
        </a:accent6>
        <a:hlink>
          <a:srgbClr val="8585E1"/>
        </a:hlink>
        <a:folHlink>
          <a:srgbClr val="867A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4">
        <a:dk1>
          <a:srgbClr val="000000"/>
        </a:dk1>
        <a:lt1>
          <a:srgbClr val="F9E9AD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BF2D3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90</TotalTime>
  <Words>229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Тема3</vt:lpstr>
      <vt:lpstr>Оформление по умолчанию</vt:lpstr>
      <vt:lpstr>Products And Services Overview</vt:lpstr>
      <vt:lpstr>Тема Office</vt:lpstr>
      <vt:lpstr>Формула</vt:lpstr>
      <vt:lpstr>Решение экзаменационных заданий</vt:lpstr>
      <vt:lpstr>Слайд 2</vt:lpstr>
      <vt:lpstr>Слайд 3</vt:lpstr>
      <vt:lpstr>Слайд 4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Grey Wolf</cp:lastModifiedBy>
  <cp:revision>9</cp:revision>
  <dcterms:created xsi:type="dcterms:W3CDTF">2009-11-10T12:50:16Z</dcterms:created>
  <dcterms:modified xsi:type="dcterms:W3CDTF">2009-11-11T10:36:09Z</dcterms:modified>
</cp:coreProperties>
</file>