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712" r:id="rId2"/>
    <p:sldMasterId id="2147483725" r:id="rId3"/>
    <p:sldMasterId id="2147483749" r:id="rId4"/>
  </p:sldMasterIdLst>
  <p:sldIdLst>
    <p:sldId id="256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 flipV="1">
            <a:off x="8312150" y="304800"/>
            <a:ext cx="457200" cy="457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 flipV="1">
            <a:off x="381000" y="304800"/>
            <a:ext cx="7943850" cy="4572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 flipV="1">
            <a:off x="381000" y="762000"/>
            <a:ext cx="7943850" cy="2286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 flipV="1">
            <a:off x="8321675" y="762000"/>
            <a:ext cx="447675" cy="2286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81000" y="304800"/>
            <a:ext cx="8391525" cy="579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18D58-CF76-441A-89AB-EEFF716AAD34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2DBB918A-CE82-4D4E-AAA7-93C7752884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5F9F6-C07D-4F67-919E-39F957002419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731E3-CBA8-4FDB-ABF5-5749EEF3A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BE5B5-BE9C-44DA-AB59-A7404A8BFE0F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CE0CD-A7AC-44E7-BCBB-20C9AF883D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4038600" cy="20748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56063"/>
            <a:ext cx="4038600" cy="20748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DC17E-983C-4046-A3B1-24446A6FF1E4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73FE7-89CB-4759-964D-F59CF099E9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9A5BD-9D3A-46B5-8FFE-6E117EA32E66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5B60A-DE33-4379-8FC8-B3AE8DD1C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4038600" cy="20748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56063"/>
            <a:ext cx="4038600" cy="20748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84AE8-86D9-4250-A6EE-67E684004E4F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852FF-533C-4591-9585-A0185498C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5696C-5A18-47B5-B162-89B3E5FEEB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F421F-AC61-4893-BA08-7A21128DF3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9046C-DDAD-4F02-B7F3-7EC94AE549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DD519-7D2E-472C-8B7B-00FE572D5F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98A56-E6BF-44B8-8E52-C2DD9E722E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63A60-45F8-42DA-A3BF-AFF83B3F1E9C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D37BF-D810-4B5D-BF25-1DFFFF9D9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C81C2-04E6-428D-B481-413A64441A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C2E6C-707D-4ED9-96F6-9F59F18582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A9520-185F-4BB3-836B-7AEC1BAC01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4EC30-EBA0-4C8B-8EF0-F86DEC113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5FAE0-2ECE-4DE6-A6EB-5FF18CBDC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44C16-2EEF-4191-891F-2E6556342C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CC2B6-1842-4CFA-B035-CAE8B46B4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914400" y="1600200"/>
            <a:ext cx="8247063" cy="5257800"/>
            <a:chOff x="576" y="1008"/>
            <a:chExt cx="5195" cy="3312"/>
          </a:xfrm>
        </p:grpSpPr>
        <p:sp>
          <p:nvSpPr>
            <p:cNvPr id="5" name="Rectangle 3" descr="White marble"/>
            <p:cNvSpPr>
              <a:spLocks noChangeArrowheads="1"/>
            </p:cNvSpPr>
            <p:nvPr/>
          </p:nvSpPr>
          <p:spPr bwMode="auto">
            <a:xfrm>
              <a:off x="641" y="1014"/>
              <a:ext cx="5117" cy="3305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76" y="1008"/>
              <a:ext cx="65" cy="331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76" y="1008"/>
              <a:ext cx="5195" cy="6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498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4975" y="1014"/>
              <a:ext cx="261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454" y="1014"/>
              <a:ext cx="259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931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409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887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2365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1842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1320" y="1014"/>
              <a:ext cx="261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798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581" y="1114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581" y="1607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581" y="2101"/>
              <a:ext cx="53" cy="24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581" y="2594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581" y="3088"/>
              <a:ext cx="53" cy="24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581" y="3581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581" y="4074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grpSp>
        <p:nvGrpSpPr>
          <p:cNvPr id="25" name="Group 25"/>
          <p:cNvGrpSpPr>
            <a:grpSpLocks/>
          </p:cNvGrpSpPr>
          <p:nvPr/>
        </p:nvGrpSpPr>
        <p:grpSpPr bwMode="auto">
          <a:xfrm>
            <a:off x="0" y="0"/>
            <a:ext cx="3057525" cy="2057400"/>
            <a:chOff x="0" y="0"/>
            <a:chExt cx="1926" cy="1296"/>
          </a:xfrm>
        </p:grpSpPr>
        <p:sp>
          <p:nvSpPr>
            <p:cNvPr id="26" name="Rectangle 26" descr="White marble"/>
            <p:cNvSpPr>
              <a:spLocks noChangeArrowheads="1"/>
            </p:cNvSpPr>
            <p:nvPr/>
          </p:nvSpPr>
          <p:spPr bwMode="auto">
            <a:xfrm>
              <a:off x="0" y="0"/>
              <a:ext cx="1920" cy="1296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grpSp>
          <p:nvGrpSpPr>
            <p:cNvPr id="27" name="Group 27"/>
            <p:cNvGrpSpPr>
              <a:grpSpLocks/>
            </p:cNvGrpSpPr>
            <p:nvPr/>
          </p:nvGrpSpPr>
          <p:grpSpPr bwMode="auto">
            <a:xfrm>
              <a:off x="1" y="1266"/>
              <a:ext cx="1923" cy="30"/>
              <a:chOff x="1" y="1266"/>
              <a:chExt cx="1923" cy="30"/>
            </a:xfrm>
          </p:grpSpPr>
          <p:sp>
            <p:nvSpPr>
              <p:cNvPr id="37" name="Rectangle 28"/>
              <p:cNvSpPr>
                <a:spLocks noChangeArrowheads="1"/>
              </p:cNvSpPr>
              <p:nvPr/>
            </p:nvSpPr>
            <p:spPr bwMode="auto">
              <a:xfrm>
                <a:off x="1" y="1266"/>
                <a:ext cx="1923" cy="3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8" name="Rectangle 29"/>
              <p:cNvSpPr>
                <a:spLocks noChangeArrowheads="1"/>
              </p:cNvSpPr>
              <p:nvPr/>
            </p:nvSpPr>
            <p:spPr bwMode="auto">
              <a:xfrm>
                <a:off x="6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9" name="Rectangle 30"/>
              <p:cNvSpPr>
                <a:spLocks noChangeArrowheads="1"/>
              </p:cNvSpPr>
              <p:nvPr/>
            </p:nvSpPr>
            <p:spPr bwMode="auto">
              <a:xfrm>
                <a:off x="199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0" name="Rectangle 31"/>
              <p:cNvSpPr>
                <a:spLocks noChangeArrowheads="1"/>
              </p:cNvSpPr>
              <p:nvPr/>
            </p:nvSpPr>
            <p:spPr bwMode="auto">
              <a:xfrm>
                <a:off x="392" y="1273"/>
                <a:ext cx="97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1" name="Rectangle 32"/>
              <p:cNvSpPr>
                <a:spLocks noChangeArrowheads="1"/>
              </p:cNvSpPr>
              <p:nvPr/>
            </p:nvSpPr>
            <p:spPr bwMode="auto">
              <a:xfrm>
                <a:off x="586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2" name="Rectangle 33"/>
              <p:cNvSpPr>
                <a:spLocks noChangeArrowheads="1"/>
              </p:cNvSpPr>
              <p:nvPr/>
            </p:nvSpPr>
            <p:spPr bwMode="auto">
              <a:xfrm>
                <a:off x="779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3" name="Rectangle 34"/>
              <p:cNvSpPr>
                <a:spLocks noChangeArrowheads="1"/>
              </p:cNvSpPr>
              <p:nvPr/>
            </p:nvSpPr>
            <p:spPr bwMode="auto">
              <a:xfrm>
                <a:off x="972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4" name="Rectangle 35"/>
              <p:cNvSpPr>
                <a:spLocks noChangeArrowheads="1"/>
              </p:cNvSpPr>
              <p:nvPr/>
            </p:nvSpPr>
            <p:spPr bwMode="auto">
              <a:xfrm>
                <a:off x="1165" y="1273"/>
                <a:ext cx="97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5" name="Rectangle 36"/>
              <p:cNvSpPr>
                <a:spLocks noChangeArrowheads="1"/>
              </p:cNvSpPr>
              <p:nvPr/>
            </p:nvSpPr>
            <p:spPr bwMode="auto">
              <a:xfrm>
                <a:off x="1359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6" name="Rectangle 37"/>
              <p:cNvSpPr>
                <a:spLocks noChangeArrowheads="1"/>
              </p:cNvSpPr>
              <p:nvPr/>
            </p:nvSpPr>
            <p:spPr bwMode="auto">
              <a:xfrm>
                <a:off x="1552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7" name="Rectangle 38"/>
              <p:cNvSpPr>
                <a:spLocks noChangeArrowheads="1"/>
              </p:cNvSpPr>
              <p:nvPr/>
            </p:nvSpPr>
            <p:spPr bwMode="auto">
              <a:xfrm>
                <a:off x="1745" y="1273"/>
                <a:ext cx="96" cy="2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28" name="Group 39"/>
            <p:cNvGrpSpPr>
              <a:grpSpLocks/>
            </p:cNvGrpSpPr>
            <p:nvPr/>
          </p:nvGrpSpPr>
          <p:grpSpPr bwMode="auto">
            <a:xfrm>
              <a:off x="1899" y="0"/>
              <a:ext cx="27" cy="1295"/>
              <a:chOff x="1899" y="0"/>
              <a:chExt cx="27" cy="1295"/>
            </a:xfrm>
          </p:grpSpPr>
          <p:sp>
            <p:nvSpPr>
              <p:cNvPr id="29" name="Rectangle 40"/>
              <p:cNvSpPr>
                <a:spLocks noChangeArrowheads="1"/>
              </p:cNvSpPr>
              <p:nvPr/>
            </p:nvSpPr>
            <p:spPr bwMode="auto">
              <a:xfrm>
                <a:off x="1899" y="0"/>
                <a:ext cx="27" cy="1295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/>
            </p:nvSpPr>
            <p:spPr bwMode="auto">
              <a:xfrm>
                <a:off x="1900" y="1195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/>
            </p:nvSpPr>
            <p:spPr bwMode="auto">
              <a:xfrm>
                <a:off x="1900" y="1002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/>
            </p:nvSpPr>
            <p:spPr bwMode="auto">
              <a:xfrm>
                <a:off x="1900" y="809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/>
            </p:nvSpPr>
            <p:spPr bwMode="auto">
              <a:xfrm>
                <a:off x="1900" y="616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/>
            </p:nvSpPr>
            <p:spPr bwMode="auto">
              <a:xfrm>
                <a:off x="1900" y="423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/>
            </p:nvSpPr>
            <p:spPr bwMode="auto">
              <a:xfrm>
                <a:off x="1900" y="230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/>
            </p:nvSpPr>
            <p:spPr bwMode="auto">
              <a:xfrm>
                <a:off x="1900" y="37"/>
                <a:ext cx="19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221207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3200400" y="304800"/>
            <a:ext cx="5791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21208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86000" y="3352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8" name="Rectangle 4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Rectangle 4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400800"/>
            <a:ext cx="3581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Rectangle 5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E4E42-7450-4D6A-923B-3633F083DD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157C1-AF6A-43FC-8F5C-F7C30335D8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261B2-B5AB-4A5F-8366-AE45302A3B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3196D-71CF-4AA4-A553-D2D7528B3F1E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5BBB1-4952-4019-B078-F0E990C724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95400" y="1828800"/>
            <a:ext cx="3579813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7613" y="18288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D7A4B-49DE-4520-8841-9BAE08EE2D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D7801-BF76-487B-855D-7D6A395B77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7E760-A435-4C07-952A-F057DBBAF9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3D328-4CDD-408C-A5AC-B94DE5914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A8FF8-9A1B-47E5-B70D-693EE998A3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0580F-6FCE-4B3F-83F0-F5177FF262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C376B-988D-4176-BBD2-46BCA5F126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04800"/>
            <a:ext cx="18288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304800"/>
            <a:ext cx="53340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21A94-B606-47F3-A05C-FB306F1B55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>
                <a:latin typeface="+mn-lt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>
                <a:latin typeface="+mn-lt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>
                <a:latin typeface="+mn-lt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-6"/>
              <a:ext cx="816" cy="3981"/>
              <a:chOff x="4944" y="-6"/>
              <a:chExt cx="816" cy="3981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-6"/>
                <a:ext cx="480" cy="1437"/>
                <a:chOff x="5280" y="-6"/>
                <a:chExt cx="480" cy="1437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91" y="-7"/>
                  <a:ext cx="174" cy="176"/>
                  <a:chOff x="172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727" y="323"/>
                    <a:ext cx="1690" cy="2560"/>
                    <a:chOff x="172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8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727" y="381"/>
                      <a:ext cx="864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7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6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73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8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1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6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>
                <a:latin typeface="+mn-lt"/>
              </a:endParaRPr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>
                <a:latin typeface="+mn-lt"/>
              </a:endParaRPr>
            </a:p>
          </p:txBody>
        </p:sp>
      </p:grpSp>
      <p:sp>
        <p:nvSpPr>
          <p:cNvPr id="27705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7706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7780F-80CE-43D4-BE4B-4D5CD6E669D7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50CDD-0410-4EBF-ABA9-E138747F4D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2E64A-C63E-48D3-8295-FF001D51D5B6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A1DBB-FB95-406E-AEFC-00741FC8EC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2248C-355C-4B46-9123-C128562E44E6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3F0A5-EE2E-4CE4-A6B8-F676DF603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B1C15-27FB-4B1F-B6B7-AAD5FCFAB9DA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BD9BE-5B26-4FB8-9EF3-7D9147C857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B7EFC-AB8F-429A-A217-654455AF98EB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ED058-3FC8-46F9-8489-8C197BE72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CEE4B-2AD8-46AF-A429-727A03E82665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F49BF-5566-404E-B6C5-8D1279F911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B992A-0AF6-49ED-94EA-BF6D733DF8A7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CBF35-E60C-4155-B736-82291583BA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9DD92-5D06-4293-9DDB-EBC640579F51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F81F3-2A0E-49CB-A7C4-E483B73BC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7996A-F670-4247-8F8B-13533F2B78DF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7E3E2-53ED-4813-BAF2-7CD278E33E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7830F-136C-442D-B55D-15E0703889F1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22FF1-2C81-49B8-82C0-C66AF031BD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2D061-6E46-43F9-9351-3AA9BB7C4E43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DA46C-2A40-4CDE-ADA0-27781FC28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66EDB-7C1D-4BA8-9DF4-9801AE73E579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8DC86-AB76-440C-B946-D1DE23B46D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F0294-2EFC-46AD-84AE-93E99C6AAB48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FA790-22E2-43C0-9F6A-4CD6F895BA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4A5DF-CAA6-4522-8207-35B578CC68D8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1951B-7FB9-4CF3-AA5A-91BE1B1684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80743-925D-4503-AA55-0880ADD3CB7C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A81E3-6A9B-4838-B57C-DE64F5F796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48F87-E10F-49A9-8470-B01295680684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2A85A-486F-4A0B-A458-443C7FF9A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D4532-784A-4546-8CE4-B1FE9D74DB14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142EC-74A6-4882-96ED-3EAEE0C59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39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B2D836A9-CDF8-4B41-B0BF-71A64356CA51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58EBBEA5-FEB2-44D3-BB0A-1D6753879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639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639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  <p:sldLayoutId id="2147484080" r:id="rId12"/>
    <p:sldLayoutId id="2147484081" r:id="rId13"/>
    <p:sldLayoutId id="2147484082" r:id="rId14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B7B7B6BB-710B-4963-84E9-0E23CB75D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  <p:sldLayoutId id="2147484084" r:id="rId2"/>
    <p:sldLayoutId id="2147484085" r:id="rId3"/>
    <p:sldLayoutId id="2147484086" r:id="rId4"/>
    <p:sldLayoutId id="2147484087" r:id="rId5"/>
    <p:sldLayoutId id="2147484088" r:id="rId6"/>
    <p:sldLayoutId id="2147484089" r:id="rId7"/>
    <p:sldLayoutId id="2147484090" r:id="rId8"/>
    <p:sldLayoutId id="2147484091" r:id="rId9"/>
    <p:sldLayoutId id="2147484092" r:id="rId10"/>
    <p:sldLayoutId id="2147484093" r:id="rId11"/>
    <p:sldLayoutId id="2147484094" r:id="rId12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914400" y="1600200"/>
            <a:ext cx="8247063" cy="5257800"/>
            <a:chOff x="576" y="1008"/>
            <a:chExt cx="5195" cy="3312"/>
          </a:xfrm>
        </p:grpSpPr>
        <p:sp>
          <p:nvSpPr>
            <p:cNvPr id="220163" name="Rectangle 3" descr="White marble"/>
            <p:cNvSpPr>
              <a:spLocks noChangeArrowheads="1"/>
            </p:cNvSpPr>
            <p:nvPr/>
          </p:nvSpPr>
          <p:spPr bwMode="auto">
            <a:xfrm>
              <a:off x="641" y="1014"/>
              <a:ext cx="5117" cy="3305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220164" name="Rectangle 4"/>
            <p:cNvSpPr>
              <a:spLocks noChangeArrowheads="1"/>
            </p:cNvSpPr>
            <p:nvPr/>
          </p:nvSpPr>
          <p:spPr bwMode="auto">
            <a:xfrm>
              <a:off x="576" y="1008"/>
              <a:ext cx="65" cy="331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65" name="Rectangle 5"/>
            <p:cNvSpPr>
              <a:spLocks noChangeArrowheads="1"/>
            </p:cNvSpPr>
            <p:nvPr/>
          </p:nvSpPr>
          <p:spPr bwMode="auto">
            <a:xfrm>
              <a:off x="576" y="1008"/>
              <a:ext cx="5195" cy="6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66" name="Rectangle 6"/>
            <p:cNvSpPr>
              <a:spLocks noChangeArrowheads="1"/>
            </p:cNvSpPr>
            <p:nvPr/>
          </p:nvSpPr>
          <p:spPr bwMode="auto">
            <a:xfrm>
              <a:off x="5498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67" name="Rectangle 7"/>
            <p:cNvSpPr>
              <a:spLocks noChangeArrowheads="1"/>
            </p:cNvSpPr>
            <p:nvPr/>
          </p:nvSpPr>
          <p:spPr bwMode="auto">
            <a:xfrm>
              <a:off x="4975" y="1014"/>
              <a:ext cx="261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68" name="Rectangle 8"/>
            <p:cNvSpPr>
              <a:spLocks noChangeArrowheads="1"/>
            </p:cNvSpPr>
            <p:nvPr/>
          </p:nvSpPr>
          <p:spPr bwMode="auto">
            <a:xfrm>
              <a:off x="4454" y="1014"/>
              <a:ext cx="259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69" name="Rectangle 9"/>
            <p:cNvSpPr>
              <a:spLocks noChangeArrowheads="1"/>
            </p:cNvSpPr>
            <p:nvPr/>
          </p:nvSpPr>
          <p:spPr bwMode="auto">
            <a:xfrm>
              <a:off x="3931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70" name="Rectangle 10"/>
            <p:cNvSpPr>
              <a:spLocks noChangeArrowheads="1"/>
            </p:cNvSpPr>
            <p:nvPr/>
          </p:nvSpPr>
          <p:spPr bwMode="auto">
            <a:xfrm>
              <a:off x="3409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71" name="Rectangle 11"/>
            <p:cNvSpPr>
              <a:spLocks noChangeArrowheads="1"/>
            </p:cNvSpPr>
            <p:nvPr/>
          </p:nvSpPr>
          <p:spPr bwMode="auto">
            <a:xfrm>
              <a:off x="2887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72" name="Rectangle 12"/>
            <p:cNvSpPr>
              <a:spLocks noChangeArrowheads="1"/>
            </p:cNvSpPr>
            <p:nvPr/>
          </p:nvSpPr>
          <p:spPr bwMode="auto">
            <a:xfrm>
              <a:off x="2365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73" name="Rectangle 13"/>
            <p:cNvSpPr>
              <a:spLocks noChangeArrowheads="1"/>
            </p:cNvSpPr>
            <p:nvPr/>
          </p:nvSpPr>
          <p:spPr bwMode="auto">
            <a:xfrm>
              <a:off x="1842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74" name="Rectangle 14"/>
            <p:cNvSpPr>
              <a:spLocks noChangeArrowheads="1"/>
            </p:cNvSpPr>
            <p:nvPr/>
          </p:nvSpPr>
          <p:spPr bwMode="auto">
            <a:xfrm>
              <a:off x="1320" y="1014"/>
              <a:ext cx="261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75" name="Rectangle 15"/>
            <p:cNvSpPr>
              <a:spLocks noChangeArrowheads="1"/>
            </p:cNvSpPr>
            <p:nvPr/>
          </p:nvSpPr>
          <p:spPr bwMode="auto">
            <a:xfrm>
              <a:off x="798" y="1014"/>
              <a:ext cx="260" cy="5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76" name="Rectangle 16"/>
            <p:cNvSpPr>
              <a:spLocks noChangeArrowheads="1"/>
            </p:cNvSpPr>
            <p:nvPr/>
          </p:nvSpPr>
          <p:spPr bwMode="auto">
            <a:xfrm>
              <a:off x="581" y="1114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77" name="Rectangle 17"/>
            <p:cNvSpPr>
              <a:spLocks noChangeArrowheads="1"/>
            </p:cNvSpPr>
            <p:nvPr/>
          </p:nvSpPr>
          <p:spPr bwMode="auto">
            <a:xfrm>
              <a:off x="581" y="1607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78" name="Rectangle 18"/>
            <p:cNvSpPr>
              <a:spLocks noChangeArrowheads="1"/>
            </p:cNvSpPr>
            <p:nvPr/>
          </p:nvSpPr>
          <p:spPr bwMode="auto">
            <a:xfrm>
              <a:off x="581" y="2101"/>
              <a:ext cx="53" cy="24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79" name="Rectangle 19"/>
            <p:cNvSpPr>
              <a:spLocks noChangeArrowheads="1"/>
            </p:cNvSpPr>
            <p:nvPr/>
          </p:nvSpPr>
          <p:spPr bwMode="auto">
            <a:xfrm>
              <a:off x="581" y="2594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80" name="Rectangle 20"/>
            <p:cNvSpPr>
              <a:spLocks noChangeArrowheads="1"/>
            </p:cNvSpPr>
            <p:nvPr/>
          </p:nvSpPr>
          <p:spPr bwMode="auto">
            <a:xfrm>
              <a:off x="581" y="3088"/>
              <a:ext cx="53" cy="24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81" name="Rectangle 21"/>
            <p:cNvSpPr>
              <a:spLocks noChangeArrowheads="1"/>
            </p:cNvSpPr>
            <p:nvPr/>
          </p:nvSpPr>
          <p:spPr bwMode="auto">
            <a:xfrm>
              <a:off x="581" y="3581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0182" name="Rectangle 22"/>
            <p:cNvSpPr>
              <a:spLocks noChangeArrowheads="1"/>
            </p:cNvSpPr>
            <p:nvPr/>
          </p:nvSpPr>
          <p:spPr bwMode="auto">
            <a:xfrm>
              <a:off x="581" y="4074"/>
              <a:ext cx="53" cy="24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3075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828800"/>
            <a:ext cx="731361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0185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018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400800"/>
            <a:ext cx="3505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0187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806DADDD-18E4-4A25-91C9-F2C65D922F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095" r:id="rId2"/>
    <p:sldLayoutId id="2147484096" r:id="rId3"/>
    <p:sldLayoutId id="2147484097" r:id="rId4"/>
    <p:sldLayoutId id="2147484098" r:id="rId5"/>
    <p:sldLayoutId id="2147484099" r:id="rId6"/>
    <p:sldLayoutId id="2147484100" r:id="rId7"/>
    <p:sldLayoutId id="2147484101" r:id="rId8"/>
    <p:sldLayoutId id="2147484102" r:id="rId9"/>
    <p:sldLayoutId id="2147484103" r:id="rId10"/>
    <p:sldLayoutId id="2147484104" r:id="rId11"/>
  </p:sldLayoutIdLst>
  <p:transition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26627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>
                <a:latin typeface="+mn-lt"/>
              </a:endParaRPr>
            </a:p>
          </p:txBody>
        </p:sp>
        <p:sp>
          <p:nvSpPr>
            <p:cNvPr id="26628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>
                <a:latin typeface="+mn-lt"/>
              </a:endParaRPr>
            </a:p>
          </p:txBody>
        </p:sp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>
                <a:latin typeface="+mn-lt"/>
              </a:endParaRPr>
            </a:p>
          </p:txBody>
        </p:sp>
        <p:grpSp>
          <p:nvGrpSpPr>
            <p:cNvPr id="4107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119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40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4149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2663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82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  <p:sp>
                  <p:nvSpPr>
                    <p:cNvPr id="2663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725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ru-RU">
                        <a:latin typeface="+mn-lt"/>
                      </a:endParaRPr>
                    </a:p>
                  </p:txBody>
                </p:sp>
              </p:grpSp>
              <p:sp>
                <p:nvSpPr>
                  <p:cNvPr id="2663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26637" name="Freeform 13"/>
                  <p:cNvSpPr>
                    <a:spLocks/>
                  </p:cNvSpPr>
                  <p:nvPr/>
                </p:nvSpPr>
                <p:spPr bwMode="auto">
                  <a:xfrm>
                    <a:off x="2668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26638" name="Freeform 14"/>
                  <p:cNvSpPr>
                    <a:spLocks/>
                  </p:cNvSpPr>
                  <p:nvPr/>
                </p:nvSpPr>
                <p:spPr bwMode="auto">
                  <a:xfrm>
                    <a:off x="2736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26639" name="Freeform 15"/>
                  <p:cNvSpPr>
                    <a:spLocks/>
                  </p:cNvSpPr>
                  <p:nvPr/>
                </p:nvSpPr>
                <p:spPr bwMode="auto">
                  <a:xfrm>
                    <a:off x="2483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26640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26641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pic>
              <p:nvPicPr>
                <p:cNvPr id="4141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42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43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44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45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46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47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48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4120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4121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22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23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24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25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26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27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28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29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30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31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32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33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34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35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36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37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38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139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26670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671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672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673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674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675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676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677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678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>
                <a:latin typeface="+mn-lt"/>
              </a:endParaRPr>
            </a:p>
          </p:txBody>
        </p:sp>
        <p:sp>
          <p:nvSpPr>
            <p:cNvPr id="26679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680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ru-RU">
                <a:latin typeface="+mn-lt"/>
              </a:endParaRPr>
            </a:p>
          </p:txBody>
        </p:sp>
      </p:grpSp>
      <p:sp>
        <p:nvSpPr>
          <p:cNvPr id="26681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682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683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7A14A012-A45D-4EBE-9D36-990F033B1AC0}" type="datetimeFigureOut">
              <a:rPr lang="ru-RU"/>
              <a:pPr>
                <a:defRPr/>
              </a:pPr>
              <a:t>12.12.2009</a:t>
            </a:fld>
            <a:endParaRPr lang="ru-RU"/>
          </a:p>
        </p:txBody>
      </p:sp>
      <p:sp>
        <p:nvSpPr>
          <p:cNvPr id="26684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85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6A108E0C-2785-4347-8270-8982767446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05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2" r:id="rId9"/>
    <p:sldLayoutId id="2147484113" r:id="rId10"/>
    <p:sldLayoutId id="2147484114" r:id="rId11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66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66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6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6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81" grpId="0"/>
      <p:bldP spid="26682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668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66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66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668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66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66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668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66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66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668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66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66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668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668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668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9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 eaLnBrk="1" hangingPunct="1"/>
            <a:r>
              <a:rPr lang="ru-RU" sz="6000" dirty="0" smtClean="0"/>
              <a:t>Основные виды логарифмических уравнений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dirty="0" smtClean="0"/>
              <a:t>Уравнение вида </a:t>
            </a:r>
            <a:r>
              <a:rPr lang="en-US" i="1" dirty="0" err="1" smtClean="0">
                <a:solidFill>
                  <a:schemeClr val="tx1"/>
                </a:solidFill>
                <a:latin typeface="Calibri" pitchFamily="34" charset="0"/>
              </a:rPr>
              <a:t>log</a:t>
            </a:r>
            <a:r>
              <a:rPr lang="en-US" i="1" baseline="-25000" dirty="0" err="1" smtClean="0">
                <a:solidFill>
                  <a:schemeClr val="tx1"/>
                </a:solidFill>
                <a:latin typeface="Calibri" pitchFamily="34" charset="0"/>
              </a:rPr>
              <a:t>a</a:t>
            </a:r>
            <a:r>
              <a:rPr lang="ru-RU" i="1" baseline="-25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Calibri" pitchFamily="34" charset="0"/>
              </a:rPr>
              <a:t>f</a:t>
            </a:r>
            <a:r>
              <a:rPr lang="ru-RU" i="1" dirty="0">
                <a:solidFill>
                  <a:schemeClr val="tx1"/>
                </a:solidFill>
                <a:latin typeface="Calibri" pitchFamily="34" charset="0"/>
              </a:rPr>
              <a:t>(</a:t>
            </a:r>
            <a:r>
              <a:rPr lang="en-US" i="1" dirty="0">
                <a:solidFill>
                  <a:schemeClr val="tx1"/>
                </a:solidFill>
                <a:latin typeface="Calibri" pitchFamily="34" charset="0"/>
              </a:rPr>
              <a:t>x</a:t>
            </a:r>
            <a:r>
              <a:rPr lang="ru-RU" i="1" dirty="0">
                <a:solidFill>
                  <a:schemeClr val="tx1"/>
                </a:solidFill>
                <a:latin typeface="Calibri" pitchFamily="34" charset="0"/>
              </a:rPr>
              <a:t>)=</a:t>
            </a:r>
            <a:r>
              <a:rPr lang="en-US" i="1" dirty="0" smtClean="0">
                <a:solidFill>
                  <a:schemeClr val="tx1"/>
                </a:solidFill>
                <a:latin typeface="Calibri" pitchFamily="34" charset="0"/>
              </a:rPr>
              <a:t>b</a:t>
            </a:r>
            <a:endParaRPr lang="ru-RU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339" name="Содержимое 4"/>
          <p:cNvSpPr>
            <a:spLocks noGrp="1"/>
          </p:cNvSpPr>
          <p:nvPr>
            <p:ph idx="1"/>
          </p:nvPr>
        </p:nvSpPr>
        <p:spPr>
          <a:xfrm>
            <a:off x="263525" y="1598613"/>
            <a:ext cx="7386638" cy="3473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ОДЗ: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endParaRPr lang="ru-RU" dirty="0" smtClean="0"/>
          </a:p>
          <a:p>
            <a:pPr eaLnBrk="1" hangingPunct="1">
              <a:buFontTx/>
              <a:buNone/>
            </a:pPr>
            <a:r>
              <a:rPr lang="ru-RU" dirty="0" smtClean="0"/>
              <a:t> </a:t>
            </a:r>
          </a:p>
          <a:p>
            <a:pPr eaLnBrk="1" hangingPunct="1">
              <a:buFontTx/>
              <a:buNone/>
            </a:pPr>
            <a:r>
              <a:rPr lang="ru-RU" dirty="0" smtClean="0"/>
              <a:t>1)                     (по определению логарифма)</a:t>
            </a:r>
          </a:p>
          <a:p>
            <a:pPr eaLnBrk="1" hangingPunct="1">
              <a:buFontTx/>
              <a:buNone/>
            </a:pPr>
            <a:r>
              <a:rPr lang="ru-RU" dirty="0" smtClean="0"/>
              <a:t>2) Отбор корней удовлетворяющих ОДЗ</a:t>
            </a:r>
          </a:p>
          <a:p>
            <a:pPr eaLnBrk="1" hangingPunct="1"/>
            <a:endParaRPr lang="ru-RU" dirty="0" smtClean="0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7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4348" name="Picture 2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25" y="1428750"/>
            <a:ext cx="310515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4350" name="Picture 2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2786063"/>
            <a:ext cx="19907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Уравнение вида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5363" name="Содержимое 4"/>
          <p:cNvSpPr>
            <a:spLocks noGrp="1"/>
          </p:cNvSpPr>
          <p:nvPr>
            <p:ph idx="1"/>
          </p:nvPr>
        </p:nvSpPr>
        <p:spPr>
          <a:xfrm>
            <a:off x="263525" y="1598613"/>
            <a:ext cx="7386638" cy="3044825"/>
          </a:xfrm>
        </p:spPr>
        <p:txBody>
          <a:bodyPr/>
          <a:lstStyle/>
          <a:p>
            <a:endParaRPr lang="en-US" dirty="0" smtClean="0"/>
          </a:p>
          <a:p>
            <a:pPr>
              <a:buFontTx/>
              <a:buNone/>
            </a:pPr>
            <a:r>
              <a:rPr lang="ru-RU" dirty="0" smtClean="0"/>
              <a:t>ОДЗ: </a:t>
            </a:r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AutoNum type="arabicParenR"/>
            </a:pPr>
            <a:r>
              <a:rPr lang="ru-RU" dirty="0" smtClean="0"/>
              <a:t>Решить  </a:t>
            </a:r>
          </a:p>
          <a:p>
            <a:pPr>
              <a:buFontTx/>
              <a:buAutoNum type="arabicParenR"/>
            </a:pPr>
            <a:r>
              <a:rPr lang="en-US" dirty="0" err="1" smtClean="0"/>
              <a:t>Отбор</a:t>
            </a:r>
            <a:r>
              <a:rPr lang="en-US" dirty="0" smtClean="0"/>
              <a:t> </a:t>
            </a:r>
            <a:r>
              <a:rPr lang="ru-RU" dirty="0" smtClean="0"/>
              <a:t>корней удовлетворяющих ОДЗ</a:t>
            </a:r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000232" y="785794"/>
            <a:ext cx="4257675" cy="533400"/>
          </a:xfrm>
          <a:prstGeom prst="rect">
            <a:avLst/>
          </a:prstGeom>
          <a:noFill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813" y="1714500"/>
            <a:ext cx="25812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75" y="3357563"/>
            <a:ext cx="24193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/>
              <a:t>Логарифмическое уравнение </a:t>
            </a:r>
            <a:r>
              <a:rPr lang="ru-RU" dirty="0"/>
              <a:t>с разными основаниями</a:t>
            </a:r>
          </a:p>
        </p:txBody>
      </p:sp>
      <p:sp>
        <p:nvSpPr>
          <p:cNvPr id="16387" name="Содержимое 4"/>
          <p:cNvSpPr>
            <a:spLocks noGrp="1"/>
          </p:cNvSpPr>
          <p:nvPr>
            <p:ph idx="1"/>
          </p:nvPr>
        </p:nvSpPr>
        <p:spPr>
          <a:xfrm>
            <a:off x="263525" y="1598613"/>
            <a:ext cx="7386638" cy="4545012"/>
          </a:xfrm>
        </p:spPr>
        <p:txBody>
          <a:bodyPr/>
          <a:lstStyle/>
          <a:p>
            <a:pPr>
              <a:buFontTx/>
              <a:buNone/>
            </a:pPr>
            <a:r>
              <a:rPr lang="ru-RU" dirty="0" smtClean="0"/>
              <a:t>Пример: </a:t>
            </a:r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r>
              <a:rPr lang="ru-RU" dirty="0" smtClean="0"/>
              <a:t>ОДЗ:</a:t>
            </a:r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AutoNum type="arabicParenR"/>
            </a:pPr>
            <a:r>
              <a:rPr lang="en-US" dirty="0" err="1" smtClean="0"/>
              <a:t>Сведите</a:t>
            </a:r>
            <a:r>
              <a:rPr lang="en-US" dirty="0" smtClean="0"/>
              <a:t> </a:t>
            </a:r>
            <a:r>
              <a:rPr lang="ru-RU" dirty="0" smtClean="0"/>
              <a:t>логарифмы к одному основанию</a:t>
            </a:r>
          </a:p>
          <a:p>
            <a:pPr>
              <a:buFontTx/>
              <a:buAutoNum type="arabicParenR"/>
            </a:pPr>
            <a:r>
              <a:rPr lang="ru-RU" dirty="0" smtClean="0"/>
              <a:t>Отбор корней удовлетворяющих ОДЗ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25" y="1643063"/>
            <a:ext cx="39814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6391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88" y="2357438"/>
            <a:ext cx="22955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0" y="142875"/>
            <a:ext cx="7477125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Уравнение</a:t>
            </a:r>
            <a:r>
              <a:rPr lang="ru-RU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smtClean="0"/>
              <a:t>вида</a:t>
            </a:r>
            <a:r>
              <a:rPr lang="ru-RU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500063"/>
            <a:ext cx="29289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Содержимое 5"/>
          <p:cNvSpPr>
            <a:spLocks noGrp="1"/>
          </p:cNvSpPr>
          <p:nvPr>
            <p:ph idx="1"/>
          </p:nvPr>
        </p:nvSpPr>
        <p:spPr>
          <a:xfrm>
            <a:off x="214313" y="1643063"/>
            <a:ext cx="7386637" cy="42148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ОДЗ:</a:t>
            </a:r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r>
              <a:rPr lang="ru-RU" dirty="0" smtClean="0"/>
              <a:t>1)  Обе части уравнения прологарифмируем по основанию а</a:t>
            </a:r>
          </a:p>
          <a:p>
            <a:pPr eaLnBrk="1" hangingPunct="1">
              <a:buFontTx/>
              <a:buNone/>
            </a:pPr>
            <a:r>
              <a:rPr lang="ru-RU" dirty="0" smtClean="0"/>
              <a:t>2) Отбор корней удовлетворяющих ОДЗ</a:t>
            </a:r>
          </a:p>
        </p:txBody>
      </p:sp>
      <p:pic>
        <p:nvPicPr>
          <p:cNvPr id="17414" name="Picture 2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63" y="1571625"/>
            <a:ext cx="310515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/>
              <a:t>Метод </a:t>
            </a:r>
            <a:r>
              <a:rPr lang="ru-RU" dirty="0"/>
              <a:t>введения новой переменной</a:t>
            </a:r>
          </a:p>
        </p:txBody>
      </p:sp>
      <p:sp>
        <p:nvSpPr>
          <p:cNvPr id="18435" name="Содержимое 3"/>
          <p:cNvSpPr>
            <a:spLocks noGrp="1"/>
          </p:cNvSpPr>
          <p:nvPr>
            <p:ph idx="1"/>
          </p:nvPr>
        </p:nvSpPr>
        <p:spPr>
          <a:xfrm>
            <a:off x="285750" y="1785938"/>
            <a:ext cx="7386638" cy="4116387"/>
          </a:xfrm>
        </p:spPr>
        <p:txBody>
          <a:bodyPr/>
          <a:lstStyle/>
          <a:p>
            <a:pPr>
              <a:buFontTx/>
              <a:buNone/>
            </a:pPr>
            <a:r>
              <a:rPr lang="ru-RU" dirty="0" smtClean="0"/>
              <a:t>Метод введения новой переменной</a:t>
            </a:r>
          </a:p>
          <a:p>
            <a:pPr>
              <a:buFontTx/>
              <a:buNone/>
            </a:pPr>
            <a:r>
              <a:rPr lang="ru-RU" dirty="0" smtClean="0"/>
              <a:t>ОДЗ: </a:t>
            </a:r>
          </a:p>
          <a:p>
            <a:pPr>
              <a:buFontTx/>
              <a:buNone/>
            </a:pPr>
            <a:endParaRPr lang="ru-RU" sz="1800" dirty="0" smtClean="0"/>
          </a:p>
          <a:p>
            <a:pPr>
              <a:buFontTx/>
              <a:buNone/>
            </a:pPr>
            <a:r>
              <a:rPr lang="ru-RU" dirty="0" smtClean="0"/>
              <a:t>Пусть </a:t>
            </a:r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r>
              <a:rPr lang="ru-RU" dirty="0" smtClean="0"/>
              <a:t>Решим квадратное уравнение</a:t>
            </a:r>
          </a:p>
        </p:txBody>
      </p:sp>
      <p:sp>
        <p:nvSpPr>
          <p:cNvPr id="1843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8437" name="Picture 1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1357313"/>
            <a:ext cx="5257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439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8440" name="Picture 2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313" y="2214563"/>
            <a:ext cx="28479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1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8442" name="Picture 2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63" y="3357563"/>
            <a:ext cx="18383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8444" name="Picture 2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3929063"/>
            <a:ext cx="29051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8446" name="Picture 2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4929188"/>
            <a:ext cx="2438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7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448" name="Rectangle 33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8449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8450" name="Picture 3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63" y="4929188"/>
            <a:ext cx="24479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51" name="Rectangle 36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8452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8453" name="Picture 3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6000750"/>
            <a:ext cx="19907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54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8455" name="Picture 3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25" y="6072188"/>
            <a:ext cx="2000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3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Квадрант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вадрант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10">
        <a:dk1>
          <a:srgbClr val="000000"/>
        </a:dk1>
        <a:lt1>
          <a:srgbClr val="F9E9AD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BF2D3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9E9AD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BF2D3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oducts And Services Overview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roducts And Services Overvie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ducts And Services Overview 1">
        <a:dk1>
          <a:srgbClr val="000000"/>
        </a:dk1>
        <a:lt1>
          <a:srgbClr val="FFFFFF"/>
        </a:lt1>
        <a:dk2>
          <a:srgbClr val="301800"/>
        </a:dk2>
        <a:lt2>
          <a:srgbClr val="614020"/>
        </a:lt2>
        <a:accent1>
          <a:srgbClr val="B38961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D6C4B7"/>
        </a:accent5>
        <a:accent6>
          <a:srgbClr val="8A5C2D"/>
        </a:accent6>
        <a:hlink>
          <a:srgbClr val="9D9C8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ducts And Services Overview 2">
        <a:dk1>
          <a:srgbClr val="000000"/>
        </a:dk1>
        <a:lt1>
          <a:srgbClr val="FFFFFF"/>
        </a:lt1>
        <a:dk2>
          <a:srgbClr val="003399"/>
        </a:dk2>
        <a:lt2>
          <a:srgbClr val="003366"/>
        </a:lt2>
        <a:accent1>
          <a:srgbClr val="6397CB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B7C9E2"/>
        </a:accent5>
        <a:accent6>
          <a:srgbClr val="2D5C8A"/>
        </a:accent6>
        <a:hlink>
          <a:srgbClr val="8585E1"/>
        </a:hlink>
        <a:folHlink>
          <a:srgbClr val="867A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ducts And Services Overvi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ducts And Services Overview 4">
        <a:dk1>
          <a:srgbClr val="000000"/>
        </a:dk1>
        <a:lt1>
          <a:srgbClr val="F9E9AD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BF2D3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1">
  <a:themeElements>
    <a:clrScheme name="Кимоно 9">
      <a:dk1>
        <a:srgbClr val="000000"/>
      </a:dk1>
      <a:lt1>
        <a:srgbClr val="FAD7CE"/>
      </a:lt1>
      <a:dk2>
        <a:srgbClr val="30605A"/>
      </a:dk2>
      <a:lt2>
        <a:srgbClr val="15331E"/>
      </a:lt2>
      <a:accent1>
        <a:srgbClr val="A4C6BA"/>
      </a:accent1>
      <a:accent2>
        <a:srgbClr val="558F7D"/>
      </a:accent2>
      <a:accent3>
        <a:srgbClr val="FCE8E3"/>
      </a:accent3>
      <a:accent4>
        <a:srgbClr val="000000"/>
      </a:accent4>
      <a:accent5>
        <a:srgbClr val="CFDFD9"/>
      </a:accent5>
      <a:accent6>
        <a:srgbClr val="4C8171"/>
      </a:accent6>
      <a:hlink>
        <a:srgbClr val="C1C177"/>
      </a:hlink>
      <a:folHlink>
        <a:srgbClr val="A08F5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9">
        <a:dk1>
          <a:srgbClr val="000000"/>
        </a:dk1>
        <a:lt1>
          <a:srgbClr val="FAD7CE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FCE8E3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164</TotalTime>
  <Words>88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Тема3</vt:lpstr>
      <vt:lpstr>Оформление по умолчанию</vt:lpstr>
      <vt:lpstr>Products And Services Overview</vt:lpstr>
      <vt:lpstr>Тема1</vt:lpstr>
      <vt:lpstr>Основные виды логарифмических уравнений</vt:lpstr>
      <vt:lpstr>Уравнение вида loga f(x)=b</vt:lpstr>
      <vt:lpstr>Уравнение вида </vt:lpstr>
      <vt:lpstr>Логарифмическое уравнение с разными основаниями</vt:lpstr>
      <vt:lpstr>Уравнение вида </vt:lpstr>
      <vt:lpstr>Метод введения новой переменной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виды логарифмических уравнений</dc:title>
  <dc:creator>Grey Wolf</dc:creator>
  <cp:lastModifiedBy>Grey Wolf</cp:lastModifiedBy>
  <cp:revision>22</cp:revision>
  <dcterms:created xsi:type="dcterms:W3CDTF">2009-11-09T19:29:54Z</dcterms:created>
  <dcterms:modified xsi:type="dcterms:W3CDTF">2009-12-12T17:47:42Z</dcterms:modified>
</cp:coreProperties>
</file>