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8" r:id="rId6"/>
    <p:sldId id="269" r:id="rId7"/>
    <p:sldId id="271" r:id="rId8"/>
    <p:sldId id="272" r:id="rId9"/>
    <p:sldId id="262" r:id="rId10"/>
    <p:sldId id="265" r:id="rId11"/>
    <p:sldId id="267" r:id="rId12"/>
    <p:sldId id="263" r:id="rId13"/>
    <p:sldId id="264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0099"/>
    <a:srgbClr val="FF0066"/>
    <a:srgbClr val="996633"/>
    <a:srgbClr val="FFFF00"/>
    <a:srgbClr val="FF99FF"/>
    <a:srgbClr val="800080"/>
    <a:srgbClr val="0000FF"/>
    <a:srgbClr val="66FF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CA1A-BC22-4AB0-9BCC-04CEEE930A75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3823-8796-42A8-9F45-174868F123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B0906-1CF5-4D82-9065-0DBED915318E}" type="datetimeFigureOut">
              <a:rPr lang="ru-RU" smtClean="0"/>
              <a:pPr/>
              <a:t>24.11.2009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B6E8-C223-4CA7-81CF-57761F0CA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7030A0"/>
                </a:solidFill>
                <a:latin typeface="Curlz MT" pitchFamily="82" charset="0"/>
              </a:rPr>
              <a:t>Our Hobbies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o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429288" cy="3446169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Informal Roman" pitchFamily="66" charset="0"/>
              </a:rPr>
              <a:t>Sewing and Embroidery Club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Users\Нателла\Pictures\мама\точно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286412" cy="492922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елла\Pictures\мама\точно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610112" cy="428289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5603" name="Picture 3" descr="C:\Users\Нателла\Pictures\мама\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4143372" cy="471490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5605" name="Picture 5" descr="C:\Users\Нателла\Pictures\ntOFhQuF8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643446"/>
            <a:ext cx="2786082" cy="1928826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rgbClr val="0000CC"/>
                </a:solidFill>
                <a:latin typeface="Curlz MT" pitchFamily="82" charset="0"/>
              </a:rPr>
              <a:t>“</a:t>
            </a:r>
            <a:r>
              <a:rPr lang="en-US" sz="6000" i="1" dirty="0" err="1" smtClean="0">
                <a:solidFill>
                  <a:srgbClr val="0000CC"/>
                </a:solidFill>
                <a:latin typeface="Curlz MT" pitchFamily="82" charset="0"/>
              </a:rPr>
              <a:t>Leisya</a:t>
            </a:r>
            <a:r>
              <a:rPr lang="en-US" sz="6000" i="1" dirty="0" smtClean="0">
                <a:solidFill>
                  <a:srgbClr val="0000CC"/>
                </a:solidFill>
                <a:latin typeface="Curlz MT" pitchFamily="82" charset="0"/>
              </a:rPr>
              <a:t> ,</a:t>
            </a:r>
            <a:r>
              <a:rPr lang="en-US" sz="6000" i="1" dirty="0" err="1" smtClean="0">
                <a:solidFill>
                  <a:srgbClr val="0000CC"/>
                </a:solidFill>
                <a:latin typeface="Curlz MT" pitchFamily="82" charset="0"/>
              </a:rPr>
              <a:t>pesnya</a:t>
            </a:r>
            <a:r>
              <a:rPr lang="en-US" sz="6000" i="1" dirty="0" smtClean="0">
                <a:solidFill>
                  <a:srgbClr val="0000CC"/>
                </a:solidFill>
                <a:latin typeface="Curlz MT" pitchFamily="82" charset="0"/>
              </a:rPr>
              <a:t>!”</a:t>
            </a:r>
            <a:endParaRPr lang="ru-RU" sz="6000" i="1" dirty="0">
              <a:solidFill>
                <a:srgbClr val="0000CC"/>
              </a:solidFill>
            </a:endParaRPr>
          </a:p>
        </p:txBody>
      </p:sp>
      <p:pic>
        <p:nvPicPr>
          <p:cNvPr id="22530" name="Picture 2" descr="C:\Users\Нателла\Pictures\мама\точно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072494" cy="4786346"/>
          </a:xfrm>
          <a:prstGeom prst="round2Same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телла\Pictures\мама\точно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3"/>
            <a:ext cx="5731974" cy="30718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555" name="Picture 3" descr="C:\Users\Нателла\Pictures\мама\точно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57562"/>
            <a:ext cx="5780024" cy="325914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3557" name="Picture 5" descr="C:\Users\Нателла\Pictures\2647873_3605a9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697845" cy="2714644"/>
          </a:xfrm>
          <a:prstGeom prst="roundRect">
            <a:avLst/>
          </a:prstGeom>
          <a:noFill/>
        </p:spPr>
      </p:pic>
      <p:pic>
        <p:nvPicPr>
          <p:cNvPr id="23561" name="Picture 9" descr="C:\Users\Нателла\Pictures\cr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00504"/>
            <a:ext cx="2286016" cy="1919291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3399"/>
                </a:solidFill>
                <a:latin typeface="Snap ITC" pitchFamily="82" charset="0"/>
              </a:rPr>
              <a:t>Join us if you are sporty!</a:t>
            </a:r>
            <a:endParaRPr lang="ru-RU" sz="4800" b="1" dirty="0">
              <a:solidFill>
                <a:srgbClr val="FF3399"/>
              </a:solidFill>
            </a:endParaRPr>
          </a:p>
        </p:txBody>
      </p:sp>
      <p:pic>
        <p:nvPicPr>
          <p:cNvPr id="1027" name="Picture 3" descr="F:\PA2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3500461" cy="3643338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1028" name="Picture 4" descr="F:\PA20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804056" cy="4572008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urlz MT" pitchFamily="82" charset="0"/>
              </a:rPr>
              <a:t/>
            </a:r>
            <a:br>
              <a:rPr lang="en-US" sz="7200" dirty="0" smtClean="0">
                <a:latin typeface="Curlz MT" pitchFamily="82" charset="0"/>
              </a:rPr>
            </a:br>
            <a:r>
              <a:rPr lang="en-US" sz="7200" dirty="0" smtClean="0">
                <a:latin typeface="Curlz MT" pitchFamily="82" charset="0"/>
              </a:rPr>
              <a:t/>
            </a:r>
            <a:br>
              <a:rPr lang="en-US" sz="7200" dirty="0" smtClean="0">
                <a:latin typeface="Curlz MT" pitchFamily="82" charset="0"/>
              </a:rPr>
            </a:br>
            <a:r>
              <a:rPr lang="en-US" sz="7200" dirty="0" smtClean="0">
                <a:latin typeface="Curlz MT" pitchFamily="82" charset="0"/>
              </a:rPr>
              <a:t/>
            </a:r>
            <a:br>
              <a:rPr lang="en-US" sz="7200" dirty="0" smtClean="0">
                <a:latin typeface="Curlz MT" pitchFamily="82" charset="0"/>
              </a:rPr>
            </a:br>
            <a:r>
              <a:rPr lang="en-US" sz="7200" dirty="0" smtClean="0">
                <a:latin typeface="Curlz MT" pitchFamily="82" charset="0"/>
              </a:rPr>
              <a:t/>
            </a:r>
            <a:br>
              <a:rPr lang="en-US" sz="7200" dirty="0" smtClean="0">
                <a:latin typeface="Curlz MT" pitchFamily="82" charset="0"/>
              </a:rPr>
            </a:br>
            <a:r>
              <a:rPr lang="en-US" sz="9600" dirty="0" smtClean="0">
                <a:solidFill>
                  <a:srgbClr val="FF3399"/>
                </a:solidFill>
                <a:latin typeface="Curlz MT" pitchFamily="82" charset="0"/>
              </a:rPr>
              <a:t>If</a:t>
            </a:r>
            <a:r>
              <a:rPr lang="en-US" sz="9600" dirty="0" smtClean="0">
                <a:latin typeface="Curlz MT" pitchFamily="82" charset="0"/>
              </a:rPr>
              <a:t> </a:t>
            </a:r>
            <a:r>
              <a:rPr lang="en-US" sz="9600" dirty="0" smtClean="0">
                <a:solidFill>
                  <a:srgbClr val="00B050"/>
                </a:solidFill>
                <a:latin typeface="Curlz MT" pitchFamily="82" charset="0"/>
              </a:rPr>
              <a:t>everything </a:t>
            </a:r>
            <a:r>
              <a:rPr lang="en-US" sz="9600" dirty="0" smtClean="0">
                <a:solidFill>
                  <a:srgbClr val="00B0F0"/>
                </a:solidFill>
                <a:latin typeface="Curlz MT" pitchFamily="82" charset="0"/>
              </a:rPr>
              <a:t>seems</a:t>
            </a:r>
            <a:r>
              <a:rPr lang="en-US" sz="9600" dirty="0" smtClean="0">
                <a:latin typeface="Curlz MT" pitchFamily="82" charset="0"/>
              </a:rPr>
              <a:t> </a:t>
            </a:r>
            <a:r>
              <a:rPr lang="en-US" sz="9600" dirty="0" smtClean="0">
                <a:solidFill>
                  <a:srgbClr val="996633"/>
                </a:solidFill>
                <a:latin typeface="Curlz MT" pitchFamily="82" charset="0"/>
              </a:rPr>
              <a:t>dull </a:t>
            </a:r>
            <a:r>
              <a:rPr lang="en-US" sz="9600" dirty="0" smtClean="0">
                <a:solidFill>
                  <a:srgbClr val="0070C0"/>
                </a:solidFill>
                <a:latin typeface="Curlz MT" pitchFamily="82" charset="0"/>
              </a:rPr>
              <a:t>, </a:t>
            </a:r>
            <a:r>
              <a:rPr lang="en-US" sz="9600" dirty="0" smtClean="0">
                <a:solidFill>
                  <a:srgbClr val="7030A0"/>
                </a:solidFill>
                <a:latin typeface="Curlz MT" pitchFamily="82" charset="0"/>
              </a:rPr>
              <a:t>take</a:t>
            </a:r>
            <a:r>
              <a:rPr lang="en-US" sz="9600" dirty="0" smtClean="0">
                <a:latin typeface="Curlz MT" pitchFamily="82" charset="0"/>
              </a:rPr>
              <a:t> </a:t>
            </a:r>
            <a:r>
              <a:rPr lang="en-US" sz="9600" dirty="0" smtClean="0">
                <a:solidFill>
                  <a:srgbClr val="FF3300"/>
                </a:solidFill>
                <a:latin typeface="Curlz MT" pitchFamily="82" charset="0"/>
              </a:rPr>
              <a:t>up</a:t>
            </a:r>
            <a:r>
              <a:rPr lang="en-US" sz="9600" dirty="0" smtClean="0">
                <a:latin typeface="Curlz MT" pitchFamily="82" charset="0"/>
              </a:rPr>
              <a:t> </a:t>
            </a:r>
            <a:r>
              <a:rPr lang="en-US" sz="9600" dirty="0" smtClean="0">
                <a:solidFill>
                  <a:srgbClr val="CC0099"/>
                </a:solidFill>
                <a:latin typeface="Curlz MT" pitchFamily="82" charset="0"/>
              </a:rPr>
              <a:t>a</a:t>
            </a:r>
            <a:r>
              <a:rPr lang="en-US" sz="9600" dirty="0" smtClean="0">
                <a:latin typeface="Curlz MT" pitchFamily="82" charset="0"/>
              </a:rPr>
              <a:t> </a:t>
            </a:r>
            <a:r>
              <a:rPr lang="en-US" sz="9600" dirty="0" smtClean="0">
                <a:solidFill>
                  <a:srgbClr val="0070C0"/>
                </a:solidFill>
                <a:latin typeface="Curlz MT" pitchFamily="82" charset="0"/>
              </a:rPr>
              <a:t>hobby </a:t>
            </a:r>
            <a:r>
              <a:rPr lang="en-US" sz="9600" dirty="0" smtClean="0">
                <a:solidFill>
                  <a:srgbClr val="CC0099"/>
                </a:solidFill>
                <a:latin typeface="Curlz MT" pitchFamily="82" charset="0"/>
              </a:rPr>
              <a:t>!</a:t>
            </a:r>
            <a:r>
              <a:rPr lang="en-US" sz="9600" dirty="0" smtClean="0">
                <a:solidFill>
                  <a:srgbClr val="00B050"/>
                </a:solidFill>
                <a:latin typeface="Curlz MT" pitchFamily="82" charset="0"/>
              </a:rPr>
              <a:t>!</a:t>
            </a:r>
            <a:r>
              <a:rPr lang="en-US" sz="9600" dirty="0" smtClean="0">
                <a:solidFill>
                  <a:srgbClr val="FF0066"/>
                </a:solidFill>
                <a:latin typeface="Curlz MT" pitchFamily="82" charset="0"/>
              </a:rPr>
              <a:t>!</a:t>
            </a:r>
            <a:endParaRPr lang="ru-RU" sz="9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35070855_hobby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273050"/>
            <a:ext cx="485778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pPr algn="ctr"/>
            <a:endParaRPr lang="en-US" sz="4000" dirty="0" smtClean="0">
              <a:latin typeface="Cooper Black" pitchFamily="18" charset="0"/>
            </a:endParaRPr>
          </a:p>
          <a:p>
            <a:pPr algn="ctr"/>
            <a:r>
              <a:rPr lang="en-US" sz="4000" i="1" dirty="0" smtClean="0">
                <a:solidFill>
                  <a:srgbClr val="FF3399"/>
                </a:solidFill>
                <a:latin typeface="Cooper Black" pitchFamily="18" charset="0"/>
              </a:rPr>
              <a:t>A </a:t>
            </a:r>
            <a:r>
              <a:rPr lang="en-US" sz="4000" i="1" u="sng" dirty="0" smtClean="0">
                <a:solidFill>
                  <a:srgbClr val="FF3399"/>
                </a:solidFill>
                <a:latin typeface="Cooper Black" pitchFamily="18" charset="0"/>
              </a:rPr>
              <a:t>hobby</a:t>
            </a:r>
            <a:r>
              <a:rPr lang="en-US" sz="4000" i="1" dirty="0" smtClean="0">
                <a:solidFill>
                  <a:srgbClr val="FF3399"/>
                </a:solidFill>
                <a:latin typeface="Cooper Black" pitchFamily="18" charset="0"/>
              </a:rPr>
              <a:t>       is something you enjoy doing in  your free time. </a:t>
            </a:r>
            <a:endParaRPr lang="ru-RU" sz="4000" i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3333FF"/>
                </a:solidFill>
                <a:latin typeface="Comic Sans MS" pitchFamily="66" charset="0"/>
              </a:rPr>
              <a:t>What </a:t>
            </a:r>
            <a:r>
              <a:rPr lang="en-US" i="1" u="sng" smtClean="0">
                <a:solidFill>
                  <a:srgbClr val="3333FF"/>
                </a:solidFill>
                <a:latin typeface="Comic Sans MS" pitchFamily="66" charset="0"/>
              </a:rPr>
              <a:t>is </a:t>
            </a:r>
            <a:r>
              <a:rPr lang="en-US" i="1" u="sng" smtClean="0">
                <a:solidFill>
                  <a:srgbClr val="3333FF"/>
                </a:solidFill>
                <a:latin typeface="Comic Sans MS" pitchFamily="66" charset="0"/>
              </a:rPr>
              <a:t>a “HOBBY”?</a:t>
            </a:r>
            <a:endParaRPr lang="ru-RU" i="1" u="sng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85720" y="1214422"/>
            <a:ext cx="2857520" cy="27146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oper Black" pitchFamily="18" charset="0"/>
              </a:rPr>
              <a:t>Making things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857488" y="3143248"/>
            <a:ext cx="2928958" cy="29289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oper Black" pitchFamily="18" charset="0"/>
              </a:rPr>
              <a:t>Doing things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357818" y="1500174"/>
            <a:ext cx="3643338" cy="27146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Cooper Black" pitchFamily="18" charset="0"/>
              </a:rPr>
              <a:t>Collecting things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елла\Pictures\spo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1928826" cy="2143140"/>
          </a:xfrm>
          <a:prstGeom prst="roundRect">
            <a:avLst/>
          </a:prstGeom>
          <a:noFill/>
        </p:spPr>
      </p:pic>
      <p:pic>
        <p:nvPicPr>
          <p:cNvPr id="1028" name="Picture 4" descr="C:\Users\Нателла\Pictures\b979dd58ba611672955094b0eef01c36_600.jpg"/>
          <p:cNvPicPr>
            <a:picLocks noChangeAspect="1" noChangeArrowheads="1"/>
          </p:cNvPicPr>
          <p:nvPr/>
        </p:nvPicPr>
        <p:blipFill>
          <a:blip r:embed="rId3"/>
          <a:srcRect t="9756"/>
          <a:stretch>
            <a:fillRect/>
          </a:stretch>
        </p:blipFill>
        <p:spPr bwMode="auto">
          <a:xfrm>
            <a:off x="7286644" y="1"/>
            <a:ext cx="1857356" cy="2214554"/>
          </a:xfrm>
          <a:prstGeom prst="round2DiagRect">
            <a:avLst/>
          </a:prstGeom>
          <a:noFill/>
        </p:spPr>
      </p:pic>
      <p:pic>
        <p:nvPicPr>
          <p:cNvPr id="1029" name="Picture 5" descr="C:\Users\Нателла\Pictures\a009.gif"/>
          <p:cNvPicPr>
            <a:picLocks noChangeAspect="1" noChangeArrowheads="1"/>
          </p:cNvPicPr>
          <p:nvPr/>
        </p:nvPicPr>
        <p:blipFill>
          <a:blip r:embed="rId4"/>
          <a:srcRect t="12478" r="6891" b="12655"/>
          <a:stretch>
            <a:fillRect/>
          </a:stretch>
        </p:blipFill>
        <p:spPr bwMode="auto">
          <a:xfrm>
            <a:off x="1928794" y="0"/>
            <a:ext cx="2071702" cy="2000264"/>
          </a:xfrm>
          <a:prstGeom prst="ellipse">
            <a:avLst/>
          </a:prstGeom>
          <a:noFill/>
        </p:spPr>
      </p:pic>
      <p:pic>
        <p:nvPicPr>
          <p:cNvPr id="1030" name="Picture 6" descr="C:\Users\Нателла\Pictures\47874756_chitat.jpg"/>
          <p:cNvPicPr>
            <a:picLocks noChangeAspect="1" noChangeArrowheads="1"/>
          </p:cNvPicPr>
          <p:nvPr/>
        </p:nvPicPr>
        <p:blipFill>
          <a:blip r:embed="rId5"/>
          <a:srcRect l="13938" t="24476" r="14815"/>
          <a:stretch>
            <a:fillRect/>
          </a:stretch>
        </p:blipFill>
        <p:spPr bwMode="auto">
          <a:xfrm>
            <a:off x="2428860" y="4500570"/>
            <a:ext cx="2000264" cy="2117927"/>
          </a:xfrm>
          <a:prstGeom prst="ellipse">
            <a:avLst/>
          </a:prstGeom>
          <a:noFill/>
        </p:spPr>
      </p:pic>
      <p:pic>
        <p:nvPicPr>
          <p:cNvPr id="1031" name="Picture 7" descr="C:\Users\Нателла\Pictures\Gardening.jpg"/>
          <p:cNvPicPr>
            <a:picLocks noChangeAspect="1" noChangeArrowheads="1"/>
          </p:cNvPicPr>
          <p:nvPr/>
        </p:nvPicPr>
        <p:blipFill>
          <a:blip r:embed="rId6" cstate="print"/>
          <a:srcRect b="9092"/>
          <a:stretch>
            <a:fillRect/>
          </a:stretch>
        </p:blipFill>
        <p:spPr bwMode="auto">
          <a:xfrm>
            <a:off x="4572000" y="214290"/>
            <a:ext cx="2000264" cy="2143116"/>
          </a:xfrm>
          <a:prstGeom prst="roundRect">
            <a:avLst/>
          </a:prstGeom>
          <a:noFill/>
        </p:spPr>
      </p:pic>
      <p:pic>
        <p:nvPicPr>
          <p:cNvPr id="1032" name="Picture 8" descr="C:\Users\Нателла\Pictures\415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214686"/>
            <a:ext cx="2147890" cy="2500330"/>
          </a:xfrm>
          <a:prstGeom prst="roundRect">
            <a:avLst/>
          </a:prstGeom>
          <a:noFill/>
        </p:spPr>
      </p:pic>
      <p:pic>
        <p:nvPicPr>
          <p:cNvPr id="1033" name="Picture 9" descr="C:\Users\Нателла\Pictures\2-20081021151330.jpg"/>
          <p:cNvPicPr>
            <a:picLocks noChangeAspect="1" noChangeArrowheads="1"/>
          </p:cNvPicPr>
          <p:nvPr/>
        </p:nvPicPr>
        <p:blipFill>
          <a:blip r:embed="rId8"/>
          <a:srcRect l="8182" r="18182" b="22500"/>
          <a:stretch>
            <a:fillRect/>
          </a:stretch>
        </p:blipFill>
        <p:spPr bwMode="auto">
          <a:xfrm>
            <a:off x="142844" y="1071546"/>
            <a:ext cx="1785950" cy="1857388"/>
          </a:xfrm>
          <a:prstGeom prst="roundRect">
            <a:avLst/>
          </a:prstGeom>
          <a:noFill/>
        </p:spPr>
      </p:pic>
      <p:pic>
        <p:nvPicPr>
          <p:cNvPr id="1035" name="Picture 11" descr="C:\Users\Нателла\Pictures\Musi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2428868"/>
            <a:ext cx="2071702" cy="1851488"/>
          </a:xfrm>
          <a:prstGeom prst="round2DiagRect">
            <a:avLst/>
          </a:prstGeom>
          <a:noFill/>
        </p:spPr>
      </p:pic>
      <p:pic>
        <p:nvPicPr>
          <p:cNvPr id="1036" name="Picture 12" descr="C:\Users\Нателла\Pictures\1031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4714884"/>
            <a:ext cx="1928793" cy="1857364"/>
          </a:xfrm>
          <a:prstGeom prst="roundRect">
            <a:avLst/>
          </a:prstGeom>
          <a:noFill/>
        </p:spPr>
      </p:pic>
      <p:pic>
        <p:nvPicPr>
          <p:cNvPr id="1037" name="Picture 13" descr="C:\Users\Нателла\Pictures\marki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68" y="2428868"/>
            <a:ext cx="178591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Cooper Black" pitchFamily="18" charset="0"/>
              </a:rPr>
              <a:t>Football is great!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Нателла\Pictures\мама\DSC0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071966" cy="3053975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7" name="Picture 3" descr="C:\Users\Нателла\Pictures\мама\DSC00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429124" cy="3321843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9" name="Picture 5" descr="C:\Users\Нателла\Pictures\мама\6233089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929198"/>
            <a:ext cx="1571636" cy="1643074"/>
          </a:xfrm>
          <a:prstGeom prst="rect">
            <a:avLst/>
          </a:prstGeom>
          <a:noFill/>
        </p:spPr>
      </p:pic>
      <p:pic>
        <p:nvPicPr>
          <p:cNvPr id="1030" name="Picture 6" descr="C:\Users\Нателла\Pictures\66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357298"/>
            <a:ext cx="2500330" cy="1619261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Blackadder ITC" pitchFamily="82" charset="0"/>
              </a:rPr>
              <a:t>Shall we dance?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Нателла\Desktop\хобби мама\Новая папка\cЪёмка-2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143256" cy="471488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pic>
        <p:nvPicPr>
          <p:cNvPr id="2051" name="Picture 3" descr="C:\Users\Нателла\Desktop\хобби мама\Новая папка\IMG_1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429156" cy="355401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3F15DB"/>
                </a:solidFill>
                <a:latin typeface="Lucida Calligraphy" pitchFamily="66" charset="0"/>
              </a:rPr>
              <a:t>Painting &amp; Drawing</a:t>
            </a:r>
            <a:endParaRPr lang="ru-RU" b="1" i="1" u="sng" dirty="0">
              <a:solidFill>
                <a:srgbClr val="3F15DB"/>
              </a:solidFill>
            </a:endParaRPr>
          </a:p>
        </p:txBody>
      </p:sp>
      <p:pic>
        <p:nvPicPr>
          <p:cNvPr id="2050" name="Picture 2" descr="C:\Users\Нателла\Pictures\мама\PB21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786214" cy="4500594"/>
          </a:xfrm>
          <a:prstGeom prst="roundRect">
            <a:avLst/>
          </a:prstGeom>
          <a:noFill/>
          <a:ln>
            <a:solidFill>
              <a:srgbClr val="3F15DB"/>
            </a:solidFill>
          </a:ln>
        </p:spPr>
      </p:pic>
      <p:pic>
        <p:nvPicPr>
          <p:cNvPr id="2051" name="Picture 3" descr="C:\Users\Нателла\Pictures\мама\PB21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2928958" cy="4143404"/>
          </a:xfrm>
          <a:prstGeom prst="roundRect">
            <a:avLst/>
          </a:prstGeom>
          <a:noFill/>
          <a:ln>
            <a:solidFill>
              <a:srgbClr val="3F15DB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Ravie" pitchFamily="82" charset="0"/>
              </a:rPr>
              <a:t>Tastes differ</a:t>
            </a:r>
            <a:endParaRPr lang="ru-RU" b="1" u="sng" dirty="0"/>
          </a:p>
        </p:txBody>
      </p:sp>
      <p:pic>
        <p:nvPicPr>
          <p:cNvPr id="3074" name="Picture 2" descr="C:\Users\Нателла\Pictures\x_54a51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357718" cy="3000396"/>
          </a:xfrm>
          <a:prstGeom prst="round2Diag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5" name="Picture 3" descr="C:\Users\Нателла\Pictures\x_727a3d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357562"/>
            <a:ext cx="3429036" cy="3314707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C:\Users\Нателла\Pictures\1199814104_naushni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00108"/>
            <a:ext cx="1928826" cy="2143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0" name="Picture 8" descr="C:\Users\Нателла\Pictures\0_i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429132"/>
            <a:ext cx="2211384" cy="2231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29600" cy="652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71702"/>
                <a:gridCol w="2043098"/>
              </a:tblGrid>
              <a:tr h="6659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club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Football Club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Folk Dancing Club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Can join: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girls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boys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Boys and girls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</a:t>
                      </a:r>
                      <a:endParaRPr lang="ru-RU" dirty="0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exercising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</a:t>
                      </a:r>
                      <a:endParaRPr lang="ru-RU" dirty="0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Have studies: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inside and outside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inside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</a:t>
                      </a:r>
                      <a:endParaRPr lang="ru-RU" dirty="0"/>
                    </a:p>
                  </a:txBody>
                  <a:tcPr/>
                </a:tc>
              </a:tr>
              <a:tr h="65234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Athletics Centre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</a:t>
                      </a:r>
                      <a:endParaRPr lang="ru-RU" dirty="0"/>
                    </a:p>
                  </a:txBody>
                  <a:tcPr/>
                </a:tc>
              </a:tr>
              <a:tr h="626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school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              </a:t>
                      </a:r>
                      <a:r>
                        <a:rPr lang="en-US" dirty="0" smtClean="0"/>
                        <a:t>V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</a:t>
                      </a:r>
                      <a:endParaRPr lang="ru-RU" dirty="0"/>
                    </a:p>
                  </a:txBody>
                  <a:tcPr/>
                </a:tc>
              </a:tr>
              <a:tr h="626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Saturday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867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Twice a week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</a:t>
                      </a:r>
                      <a:r>
                        <a:rPr lang="en-US" dirty="0" smtClean="0"/>
                        <a:t> V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85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Learn about culture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130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Our Hobbies</vt:lpstr>
      <vt:lpstr>Слайд 2</vt:lpstr>
      <vt:lpstr>What is a “HOBBY”?</vt:lpstr>
      <vt:lpstr>Слайд 4</vt:lpstr>
      <vt:lpstr>Football is great!</vt:lpstr>
      <vt:lpstr>Shall we dance?</vt:lpstr>
      <vt:lpstr>Painting &amp; Drawing</vt:lpstr>
      <vt:lpstr>Tastes differ</vt:lpstr>
      <vt:lpstr>Слайд 9</vt:lpstr>
      <vt:lpstr>Sewing and Embroidery Club</vt:lpstr>
      <vt:lpstr>Слайд 11</vt:lpstr>
      <vt:lpstr>“Leisya ,pesnya!”</vt:lpstr>
      <vt:lpstr>Слайд 13</vt:lpstr>
      <vt:lpstr>Join us if you are sporty!</vt:lpstr>
      <vt:lpstr>    If everything seems dull , take up a hobby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Hobbies</dc:title>
  <dc:creator>Нателла</dc:creator>
  <cp:lastModifiedBy>Нателла</cp:lastModifiedBy>
  <cp:revision>42</cp:revision>
  <dcterms:created xsi:type="dcterms:W3CDTF">2009-11-08T11:21:37Z</dcterms:created>
  <dcterms:modified xsi:type="dcterms:W3CDTF">2009-11-24T19:16:28Z</dcterms:modified>
</cp:coreProperties>
</file>