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27" autoAdjust="0"/>
    <p:restoredTop sz="94660"/>
  </p:normalViewPr>
  <p:slideViewPr>
    <p:cSldViewPr>
      <p:cViewPr varScale="1">
        <p:scale>
          <a:sx n="78" d="100"/>
          <a:sy n="78" d="100"/>
        </p:scale>
        <p:origin x="-9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scene3d>
              <a:camera prst="orthographicFront"/>
              <a:lightRig rig="threePt" dir="t"/>
            </a:scene3d>
          </a:bodyPr>
          <a:lstStyle>
            <a:lvl1pPr>
              <a:defRPr b="1">
                <a:solidFill>
                  <a:srgbClr val="14436A"/>
                </a:solidFill>
                <a:latin typeface="Century Gothic" pitchFamily="34" charset="0"/>
                <a:cs typeface="Segoe UI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245A4D"/>
                </a:solidFill>
                <a:effectLst>
                  <a:outerShdw blurRad="50800" dist="38100" dir="2700000" algn="tl" rotWithShape="0">
                    <a:schemeClr val="bg1">
                      <a:lumMod val="75000"/>
                      <a:alpha val="40000"/>
                    </a:schemeClr>
                  </a:outerShdw>
                </a:effectLst>
                <a:latin typeface="Century Gothic" pitchFamily="34" charset="0"/>
                <a:cs typeface="Segoe U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anchor="t"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3A927D"/>
                </a:solidFill>
              </a:defRPr>
            </a:lvl1pPr>
            <a:lvl2pPr>
              <a:defRPr sz="2400">
                <a:solidFill>
                  <a:srgbClr val="3A927D"/>
                </a:solidFill>
              </a:defRPr>
            </a:lvl2pPr>
            <a:lvl3pPr>
              <a:defRPr sz="2000">
                <a:solidFill>
                  <a:srgbClr val="3A927D"/>
                </a:solidFill>
              </a:defRPr>
            </a:lvl3pPr>
            <a:lvl4pPr>
              <a:defRPr sz="1800">
                <a:solidFill>
                  <a:srgbClr val="3A927D"/>
                </a:solidFill>
              </a:defRPr>
            </a:lvl4pPr>
            <a:lvl5pPr>
              <a:defRPr sz="1800">
                <a:solidFill>
                  <a:srgbClr val="3A927D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A927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3A927D"/>
                </a:solidFill>
              </a:defRPr>
            </a:lvl1pPr>
            <a:lvl2pPr>
              <a:defRPr sz="2000">
                <a:solidFill>
                  <a:srgbClr val="3A927D"/>
                </a:solidFill>
              </a:defRPr>
            </a:lvl2pPr>
            <a:lvl3pPr>
              <a:defRPr sz="1800">
                <a:solidFill>
                  <a:srgbClr val="3A927D"/>
                </a:solidFill>
              </a:defRPr>
            </a:lvl3pPr>
            <a:lvl4pPr>
              <a:defRPr sz="1600">
                <a:solidFill>
                  <a:srgbClr val="3A927D"/>
                </a:solidFill>
              </a:defRPr>
            </a:lvl4pPr>
            <a:lvl5pPr>
              <a:defRPr sz="1600">
                <a:solidFill>
                  <a:srgbClr val="3A927D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gradFill flip="none"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>
              <a:bevelB w="0" h="0"/>
              <a:contourClr>
                <a:srgbClr val="1C5C90"/>
              </a:contourClr>
            </a:sp3d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ln>
            <a:noFill/>
          </a:ln>
          <a:solidFill>
            <a:srgbClr val="164770"/>
          </a:solidFill>
          <a:effectLst>
            <a:outerShdw blurRad="50800" dist="38100" dir="2700000" algn="tl" rotWithShape="0">
              <a:schemeClr val="bg1">
                <a:lumMod val="75000"/>
                <a:alpha val="40000"/>
              </a:schemeClr>
            </a:outerShdw>
          </a:effectLst>
          <a:latin typeface="+mj-lt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3"/>
        </a:buBlip>
        <a:defRPr sz="3200" kern="1200" baseline="0">
          <a:solidFill>
            <a:srgbClr val="1C5C90"/>
          </a:solidFill>
          <a:latin typeface="+mn-lt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4"/>
        </a:buBlip>
        <a:defRPr sz="2800" kern="1200" baseline="0">
          <a:solidFill>
            <a:srgbClr val="1C5C90"/>
          </a:solidFill>
          <a:latin typeface="+mn-lt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3"/>
        </a:buBlip>
        <a:defRPr sz="2400" kern="1200" baseline="0">
          <a:solidFill>
            <a:srgbClr val="1C5C90"/>
          </a:solidFill>
          <a:latin typeface="+mn-lt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 baseline="0">
          <a:solidFill>
            <a:srgbClr val="1C5C90"/>
          </a:solidFill>
          <a:latin typeface="+mn-lt"/>
          <a:ea typeface="+mn-ea"/>
          <a:cs typeface="Segoe U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3"/>
        </a:buBlip>
        <a:defRPr sz="2000" kern="1200" baseline="0">
          <a:solidFill>
            <a:srgbClr val="1C5C90"/>
          </a:solidFill>
          <a:latin typeface="+mn-lt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>
          <a:solidFill>
            <a:srgbClr val="164770"/>
          </a:solidFill>
          <a:latin typeface="Segoe UI" pitchFamily="34" charset="0"/>
          <a:ea typeface="+mn-ea"/>
          <a:cs typeface="Segoe UI" pitchFamily="34" charset="0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3"/>
        </a:buBlip>
        <a:defRPr sz="1800" kern="1200">
          <a:solidFill>
            <a:srgbClr val="164770"/>
          </a:solidFill>
          <a:latin typeface="Segoe UI" pitchFamily="34" charset="0"/>
          <a:ea typeface="+mn-ea"/>
          <a:cs typeface="Segoe UI" pitchFamily="34" charset="0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600" kern="1200">
          <a:solidFill>
            <a:srgbClr val="164770"/>
          </a:solidFill>
          <a:latin typeface="Segoe UI" pitchFamily="34" charset="0"/>
          <a:ea typeface="+mn-ea"/>
          <a:cs typeface="Segoe UI" pitchFamily="34" charset="0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3"/>
        </a:buBlip>
        <a:defRPr sz="1400" kern="1200">
          <a:solidFill>
            <a:srgbClr val="164770"/>
          </a:solidFill>
          <a:latin typeface="Segoe UI" pitchFamily="34" charset="0"/>
          <a:ea typeface="+mn-ea"/>
          <a:cs typeface="Segoe UI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857232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>Горные пейзажи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214818"/>
            <a:ext cx="6400800" cy="1752600"/>
          </a:xfrm>
        </p:spPr>
        <p:txBody>
          <a:bodyPr/>
          <a:lstStyle/>
          <a:p>
            <a:r>
              <a:rPr lang="ru-RU" dirty="0" smtClean="0"/>
              <a:t>Презентация детских работ</a:t>
            </a:r>
            <a:br>
              <a:rPr lang="ru-RU" dirty="0" smtClean="0"/>
            </a:br>
            <a:r>
              <a:rPr lang="ru-RU" dirty="0" smtClean="0"/>
              <a:t>учащихся МОУ СОШ №1 города Смоленска</a:t>
            </a:r>
            <a:endParaRPr lang="ru-RU" dirty="0"/>
          </a:p>
        </p:txBody>
      </p:sp>
      <p:pic>
        <p:nvPicPr>
          <p:cNvPr id="4" name="Picture 2" descr="C:\Documents and Settings\Ирина\Мои документы\Мои рисунки\Анимация\Животные\Птицы\Полёт ch0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2428868"/>
            <a:ext cx="294322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/>
              <a:t>Сторчевой</a:t>
            </a:r>
            <a:r>
              <a:rPr lang="ru-RU" sz="3200" dirty="0" smtClean="0"/>
              <a:t> Артём 6а класс МОУ СОШ №1</a:t>
            </a:r>
            <a:endParaRPr lang="ru-RU" sz="3200" dirty="0"/>
          </a:p>
        </p:txBody>
      </p:sp>
      <p:pic>
        <p:nvPicPr>
          <p:cNvPr id="10242" name="Picture 2" descr="C:\Documents and Settings\Irina\Мои документы\Планы по школе\Файлы для проекта 1 сент\Горы74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1" y="1857364"/>
            <a:ext cx="6151605" cy="395460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Picture 2" descr="C:\Documents and Settings\Ирина\Мои документы\Мои рисунки\Анимация\Животные\Птицы\Полёт ch0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214554"/>
            <a:ext cx="2943225" cy="117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/>
              <a:t>Гусейн-ли</a:t>
            </a:r>
            <a:r>
              <a:rPr lang="ru-RU" sz="3200" dirty="0" smtClean="0"/>
              <a:t> </a:t>
            </a:r>
            <a:r>
              <a:rPr lang="ru-RU" sz="3200" dirty="0" err="1" smtClean="0"/>
              <a:t>Орхан</a:t>
            </a:r>
            <a:r>
              <a:rPr lang="ru-RU" sz="3200" dirty="0" smtClean="0"/>
              <a:t> 6а класс МОУ СОШ №1</a:t>
            </a:r>
            <a:endParaRPr lang="ru-RU" sz="3200" dirty="0"/>
          </a:p>
        </p:txBody>
      </p:sp>
      <p:pic>
        <p:nvPicPr>
          <p:cNvPr id="11266" name="Picture 2" descr="C:\Documents and Settings\Irina\Мои документы\Планы по школе\Файлы для проекта 1 сент\Горы - пейзаж (19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696441"/>
            <a:ext cx="5786478" cy="408153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Picture 2" descr="C:\Documents and Settings\Ирина\Мои документы\Мои рисунки\Анимация\Животные\Птицы\Полёт ch0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2000240"/>
            <a:ext cx="294322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/>
              <a:t>Георгадзе</a:t>
            </a:r>
            <a:r>
              <a:rPr lang="ru-RU" sz="3200" dirty="0" smtClean="0"/>
              <a:t> Илья 6а класс МОУ СОШ №1</a:t>
            </a:r>
            <a:endParaRPr lang="ru-RU" sz="3200" dirty="0"/>
          </a:p>
        </p:txBody>
      </p:sp>
      <p:pic>
        <p:nvPicPr>
          <p:cNvPr id="12290" name="Picture 2" descr="C:\Documents and Settings\Irina\Мои документы\Планы по школе\Файлы для проекта 1 сент\Горы - пейзаж (20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836446"/>
            <a:ext cx="5715040" cy="395460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Picture 2" descr="C:\Documents and Settings\Ирина\Мои документы\Мои рисунки\Анимация\Животные\Птицы\Полёт ch0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2571744"/>
            <a:ext cx="294322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/>
              <a:t>Антоненкова</a:t>
            </a:r>
            <a:r>
              <a:rPr lang="ru-RU" sz="3200" dirty="0" smtClean="0"/>
              <a:t> Оксана 6а класс МОУ СОШ №1</a:t>
            </a:r>
            <a:endParaRPr lang="ru-RU" sz="3200" dirty="0"/>
          </a:p>
        </p:txBody>
      </p:sp>
      <p:pic>
        <p:nvPicPr>
          <p:cNvPr id="13314" name="Picture 2" descr="C:\Documents and Settings\Irina\Мои документы\Планы по школе\Файлы для проекта 1 сент\Горы - пейзаж (2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1" y="1857364"/>
            <a:ext cx="5827687" cy="403255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Picture 2" descr="C:\Documents and Settings\Ирина\Мои документы\Мои рисунки\Анимация\Животные\Птицы\Полёт ch0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2571744"/>
            <a:ext cx="294322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Прудников Вадим 6б класс МОУ СОШ №1</a:t>
            </a:r>
            <a:endParaRPr lang="ru-RU" sz="3200" dirty="0"/>
          </a:p>
        </p:txBody>
      </p:sp>
      <p:pic>
        <p:nvPicPr>
          <p:cNvPr id="14338" name="Picture 2" descr="C:\Documents and Settings\Irina\Мои документы\Планы по школе\Файлы для проекта 1 сент\Горы - пейзаж (23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3509" y="1571612"/>
            <a:ext cx="5993845" cy="401373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2" descr="C:\Documents and Settings\Ирина\Мои документы\Мои рисунки\Анимация\Животные\Птицы\Полёт ch0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1928802"/>
            <a:ext cx="294322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Пантелеева Катя 5а класс МОУ СОШ №1</a:t>
            </a:r>
            <a:endParaRPr lang="ru-RU" sz="3200" dirty="0"/>
          </a:p>
        </p:txBody>
      </p:sp>
      <p:pic>
        <p:nvPicPr>
          <p:cNvPr id="4" name="Picture 2" descr="C:\Documents and Settings\Irina\Мои документы\Планы по школе\Файлы для проекта 1 сент\Горы - пейзаж (25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071678"/>
            <a:ext cx="5500726" cy="37326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Picture 2" descr="C:\Documents and Settings\Ирина\Мои документы\Мои рисунки\Анимация\Животные\Птицы\Полёт ch0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2000240"/>
            <a:ext cx="294322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Материалы для презентации: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презентации использованы работы учащихся 4-6 классов МОУ СОШ №1 города Смоленска, сделанные на уроках </a:t>
            </a:r>
            <a:r>
              <a:rPr lang="ru-RU" dirty="0" smtClean="0"/>
              <a:t>и</a:t>
            </a:r>
            <a:r>
              <a:rPr lang="ru-RU" dirty="0" smtClean="0"/>
              <a:t>зобразительного искусства и на занятиях кружка.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Филимонова Надя 6б класс МОУ СОШ №1</a:t>
            </a:r>
            <a:endParaRPr lang="ru-RU" sz="3200" dirty="0"/>
          </a:p>
        </p:txBody>
      </p:sp>
      <p:pic>
        <p:nvPicPr>
          <p:cNvPr id="1026" name="Picture 2" descr="C:\Documents and Settings\Irina\Мои документы\Планы по школе\Файлы для проекта 1 сент\Горы73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500165" y="1714488"/>
            <a:ext cx="6455757" cy="44815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Picture 2" descr="C:\Documents and Settings\Ирина\Мои документы\Мои рисунки\Анимация\Животные\Птицы\Полёт ch0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285992"/>
            <a:ext cx="294322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/>
              <a:t>Барченкова</a:t>
            </a:r>
            <a:r>
              <a:rPr lang="ru-RU" sz="3200" dirty="0" smtClean="0"/>
              <a:t> Алина 6б класс МОУ СОШ №1</a:t>
            </a:r>
            <a:endParaRPr lang="ru-RU" sz="3200" dirty="0"/>
          </a:p>
        </p:txBody>
      </p:sp>
      <p:pic>
        <p:nvPicPr>
          <p:cNvPr id="2050" name="Picture 2" descr="C:\Documents and Settings\Irina\Мои документы\Планы по школе\Файлы для проекта 1 сент\Горы73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500175"/>
            <a:ext cx="6465501" cy="42862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Picture 2" descr="C:\Documents and Settings\Ирина\Мои документы\Мои рисунки\Анимация\Животные\Птицы\Полёт ch0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905000"/>
            <a:ext cx="294322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Нуриева </a:t>
            </a:r>
            <a:r>
              <a:rPr lang="ru-RU" sz="3200" dirty="0" err="1" smtClean="0"/>
              <a:t>Арзу</a:t>
            </a:r>
            <a:r>
              <a:rPr lang="ru-RU" sz="3200" dirty="0" smtClean="0"/>
              <a:t> 6б класс МОУ СОШ №1 </a:t>
            </a:r>
            <a:endParaRPr lang="ru-RU" sz="3200" dirty="0"/>
          </a:p>
        </p:txBody>
      </p:sp>
      <p:pic>
        <p:nvPicPr>
          <p:cNvPr id="3074" name="Picture 2" descr="C:\Documents and Settings\Irina\Мои документы\Планы по школе\Файлы для проекта 1 сент\Горы73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5" y="1771865"/>
            <a:ext cx="6316565" cy="430034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Picture 2" descr="C:\Documents and Settings\Ирина\Мои документы\Мои рисунки\Анимация\Животные\Птицы\Полёт ch0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2357430"/>
            <a:ext cx="294322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/>
              <a:t>Верзилова</a:t>
            </a:r>
            <a:r>
              <a:rPr lang="ru-RU" sz="3200" dirty="0" smtClean="0"/>
              <a:t> Люда 6б класс МОУ СОШ №1</a:t>
            </a:r>
            <a:endParaRPr lang="ru-RU" sz="3200" dirty="0"/>
          </a:p>
        </p:txBody>
      </p:sp>
      <p:pic>
        <p:nvPicPr>
          <p:cNvPr id="4098" name="Picture 2" descr="C:\Documents and Settings\Irina\Мои документы\Планы по школе\Файлы для проекта 1 сент\Горы73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1" y="1428736"/>
            <a:ext cx="6430053" cy="456418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Picture 2" descr="C:\Documents and Settings\Ирина\Мои документы\Мои рисунки\Анимация\Животные\Птицы\Полёт ch0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905000"/>
            <a:ext cx="294322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/>
              <a:t>Гологузов</a:t>
            </a:r>
            <a:r>
              <a:rPr lang="ru-RU" sz="3200" dirty="0" smtClean="0"/>
              <a:t> Дима 6б класс МОУ СОШ №1</a:t>
            </a:r>
            <a:endParaRPr lang="ru-RU" sz="3200" dirty="0"/>
          </a:p>
        </p:txBody>
      </p:sp>
      <p:pic>
        <p:nvPicPr>
          <p:cNvPr id="5122" name="Picture 2" descr="C:\Documents and Settings\Irina\Мои документы\Планы по школе\Файлы для проекта 1 сент\Горы73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643050"/>
            <a:ext cx="6317039" cy="449807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Picture 2" descr="C:\Documents and Settings\Ирина\Мои документы\Мои рисунки\Анимация\Животные\Птицы\Полёт ch0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905000"/>
            <a:ext cx="294322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/>
              <a:t>Чекуров</a:t>
            </a:r>
            <a:r>
              <a:rPr lang="ru-RU" sz="3200" dirty="0" smtClean="0"/>
              <a:t> Роберт 4б класс МОУ СОШ №1</a:t>
            </a:r>
            <a:endParaRPr lang="ru-RU" sz="3200" dirty="0"/>
          </a:p>
        </p:txBody>
      </p:sp>
      <p:pic>
        <p:nvPicPr>
          <p:cNvPr id="6146" name="Picture 2" descr="C:\Documents and Settings\Irina\Мои документы\Планы по школе\Файлы для проекта 1 сент\Горы7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5982" y="1428736"/>
            <a:ext cx="6251831" cy="428417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Picture 2" descr="C:\Documents and Settings\Ирина\Мои документы\Мои рисунки\Анимация\Животные\Птицы\Полёт ch0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1928802"/>
            <a:ext cx="294322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/>
              <a:t>Мурадов</a:t>
            </a:r>
            <a:r>
              <a:rPr lang="ru-RU" sz="3200" dirty="0" smtClean="0"/>
              <a:t> </a:t>
            </a:r>
            <a:r>
              <a:rPr lang="ru-RU" sz="3200" dirty="0" err="1" smtClean="0"/>
              <a:t>Элчин</a:t>
            </a:r>
            <a:r>
              <a:rPr lang="ru-RU" sz="3200" dirty="0" smtClean="0"/>
              <a:t> 6б класс МОУ СОШ №1</a:t>
            </a:r>
            <a:endParaRPr lang="ru-RU" sz="3200" dirty="0"/>
          </a:p>
        </p:txBody>
      </p:sp>
      <p:pic>
        <p:nvPicPr>
          <p:cNvPr id="8194" name="Picture 2" descr="C:\Documents and Settings\Irina\Мои документы\Планы по школе\Файлы для проекта 1 сент\Горы74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98235" y="1571612"/>
            <a:ext cx="6470647" cy="427524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Picture 2" descr="C:\Documents and Settings\Ирина\Мои документы\Мои рисунки\Анимация\Животные\Птицы\Полёт ch0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143116"/>
            <a:ext cx="294322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/>
              <a:t>Романьков</a:t>
            </a:r>
            <a:r>
              <a:rPr lang="ru-RU" sz="3200" dirty="0" smtClean="0"/>
              <a:t>  Виктор 6а класс МОУ СОШ №1</a:t>
            </a:r>
            <a:endParaRPr lang="ru-RU" sz="3200" dirty="0"/>
          </a:p>
        </p:txBody>
      </p:sp>
      <p:pic>
        <p:nvPicPr>
          <p:cNvPr id="9218" name="Picture 2" descr="C:\Documents and Settings\Irina\Мои документы\Планы по школе\Файлы для проекта 1 сент\Горы74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72845" y="1695165"/>
            <a:ext cx="6242427" cy="430560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Picture 2" descr="C:\Documents and Settings\Ирина\Мои документы\Мои рисунки\Анимация\Животные\Птицы\Полёт ch0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2571744"/>
            <a:ext cx="294322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mmon_ID03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Грация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  <a:tile tx="0" ty="0" sx="80000" sy="85000" flip="none" algn="tl"/>
        </a:blipFill>
      </a:fillStyleLst>
      <a:lnStyleLst>
        <a:ln w="13175" cap="flat" cmpd="sng" algn="ctr">
          <a:solidFill>
            <a:schemeClr val="phClr">
              <a:alpha val="100000"/>
            </a:schemeClr>
          </a:solidFill>
          <a:prstDash val="solid"/>
        </a:ln>
        <a:ln w="19525" cap="flat" cmpd="sng" algn="ctr">
          <a:solidFill>
            <a:schemeClr val="phClr">
              <a:alpha val="100000"/>
            </a:schemeClr>
          </a:solidFill>
          <a:prstDash val="solid"/>
        </a:ln>
        <a:ln w="2635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95000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Common_Geometric</Template>
  <TotalTime>29</TotalTime>
  <Words>145</Words>
  <PresentationFormat>Экран (4:3)</PresentationFormat>
  <Paragraphs>18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Common_ID03</vt:lpstr>
      <vt:lpstr>Горные пейзажи</vt:lpstr>
      <vt:lpstr>Филимонова Надя 6б класс МОУ СОШ №1</vt:lpstr>
      <vt:lpstr>Барченкова Алина 6б класс МОУ СОШ №1</vt:lpstr>
      <vt:lpstr>Нуриева Арзу 6б класс МОУ СОШ №1 </vt:lpstr>
      <vt:lpstr>Верзилова Люда 6б класс МОУ СОШ №1</vt:lpstr>
      <vt:lpstr>Гологузов Дима 6б класс МОУ СОШ №1</vt:lpstr>
      <vt:lpstr>Чекуров Роберт 4б класс МОУ СОШ №1</vt:lpstr>
      <vt:lpstr>Мурадов Элчин 6б класс МОУ СОШ №1</vt:lpstr>
      <vt:lpstr>Романьков  Виктор 6а класс МОУ СОШ №1</vt:lpstr>
      <vt:lpstr>Сторчевой Артём 6а класс МОУ СОШ №1</vt:lpstr>
      <vt:lpstr>Гусейн-ли Орхан 6а класс МОУ СОШ №1</vt:lpstr>
      <vt:lpstr>Георгадзе Илья 6а класс МОУ СОШ №1</vt:lpstr>
      <vt:lpstr>Антоненкова Оксана 6а класс МОУ СОШ №1</vt:lpstr>
      <vt:lpstr>Прудников Вадим 6б класс МОУ СОШ №1</vt:lpstr>
      <vt:lpstr>Пантелеева Катя 5а класс МОУ СОШ №1</vt:lpstr>
      <vt:lpstr>Материалы для презентации: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Горные пейзажи</dc:title>
  <cp:lastModifiedBy>Ирина</cp:lastModifiedBy>
  <cp:revision>6</cp:revision>
  <dcterms:modified xsi:type="dcterms:W3CDTF">2009-12-20T14:33:51Z</dcterms:modified>
</cp:coreProperties>
</file>