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2" r:id="rId6"/>
    <p:sldId id="266" r:id="rId7"/>
    <p:sldId id="273" r:id="rId8"/>
    <p:sldId id="267" r:id="rId9"/>
    <p:sldId id="274" r:id="rId10"/>
    <p:sldId id="275" r:id="rId11"/>
    <p:sldId id="268" r:id="rId12"/>
    <p:sldId id="276" r:id="rId13"/>
    <p:sldId id="269" r:id="rId14"/>
    <p:sldId id="277" r:id="rId15"/>
    <p:sldId id="278" r:id="rId16"/>
    <p:sldId id="270" r:id="rId17"/>
    <p:sldId id="265" r:id="rId18"/>
    <p:sldId id="271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18"/>
    <a:srgbClr val="99BA56"/>
    <a:srgbClr val="293315"/>
    <a:srgbClr val="4354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04F1D-C69A-4034-A8C4-12E03643D53A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4BCBF-A471-420F-A056-EF4004D80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E52D-D72E-4B6A-97CE-DA3096CE46CD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3175-FF0B-4B2F-B3EC-408CF903E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6A51-6A3E-414C-A16E-0F958B1DA642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0010-67BF-489A-A47F-6BA0398F7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7626B-D5B4-487F-A09A-39D426C0FC5F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EB61-B16E-4692-A309-174803875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6B750-C8E9-4F9C-A7D1-5AE4E05E2833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5269-18E7-4DF0-ACA7-9362A3740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80B16-F906-4FD6-8FC2-86DDEA450F0F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5DD7-B9E1-4630-B632-4FE37308B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A85F-F566-4465-BB14-ADCE1BA0F242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EC381-86BC-4993-9C22-F8BAAA145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75EE-DEA0-4240-8AC5-E59E31906EB6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7287-816A-4C02-9D86-626550426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3984-C2AC-4006-90F9-71D6993DF4D7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72FBD-6B82-4772-AACB-F399C29C2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5ABA-B2A7-4120-B983-589BBAD7A943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0E652-F87C-49EB-9B5C-617C0C857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D777-CBFB-404F-9F04-584692FA2286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7F36-0588-4BD3-A3C2-7AF45257A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DFE5E6-C480-43D6-B161-063D971CCC04}" type="datetimeFigureOut">
              <a:rPr lang="ru-RU"/>
              <a:pPr>
                <a:defRPr/>
              </a:pPr>
              <a:t>09.12.2009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93EDD4-28B8-4C1D-8F70-B9C23A22F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gi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4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13" t="4897" r="5615"/>
          <a:stretch>
            <a:fillRect/>
          </a:stretch>
        </p:blipFill>
        <p:spPr bwMode="auto">
          <a:xfrm>
            <a:off x="642938" y="1214438"/>
            <a:ext cx="7643812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001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642938"/>
            <a:ext cx="8699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j019332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428625"/>
            <a:ext cx="4360862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g001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75" y="1857375"/>
            <a:ext cx="8699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g001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357313" y="857250"/>
            <a:ext cx="9159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g001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00125" y="1714500"/>
            <a:ext cx="7731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3786190"/>
            <a:ext cx="2928958" cy="1571636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ОС_ _ А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ОС _ _ А</a:t>
            </a:r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5000628" y="3786190"/>
            <a:ext cx="4000528" cy="1571636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_ОС _ А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_ОС _ _ _ _ 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2908" y="1643050"/>
            <a:ext cx="3800780" cy="5764816"/>
          </a:xfrm>
          <a:custGeom>
            <a:avLst/>
            <a:gdLst>
              <a:gd name="connsiteX0" fmla="*/ 3659352 w 4169104"/>
              <a:gd name="connsiteY0" fmla="*/ 4759435 h 5449614"/>
              <a:gd name="connsiteX1" fmla="*/ 3596290 w 4169104"/>
              <a:gd name="connsiteY1" fmla="*/ 3845035 h 5449614"/>
              <a:gd name="connsiteX2" fmla="*/ 2566276 w 4169104"/>
              <a:gd name="connsiteY2" fmla="*/ 3487683 h 5449614"/>
              <a:gd name="connsiteX3" fmla="*/ 1725448 w 4169104"/>
              <a:gd name="connsiteY3" fmla="*/ 3498193 h 5449614"/>
              <a:gd name="connsiteX4" fmla="*/ 1189421 w 4169104"/>
              <a:gd name="connsiteY4" fmla="*/ 3193393 h 5449614"/>
              <a:gd name="connsiteX5" fmla="*/ 1452179 w 4169104"/>
              <a:gd name="connsiteY5" fmla="*/ 2489200 h 5449614"/>
              <a:gd name="connsiteX6" fmla="*/ 2440152 w 4169104"/>
              <a:gd name="connsiteY6" fmla="*/ 2110828 h 5449614"/>
              <a:gd name="connsiteX7" fmla="*/ 3039241 w 4169104"/>
              <a:gd name="connsiteY7" fmla="*/ 2121338 h 5449614"/>
              <a:gd name="connsiteX8" fmla="*/ 3060262 w 4169104"/>
              <a:gd name="connsiteY8" fmla="*/ 1911131 h 5449614"/>
              <a:gd name="connsiteX9" fmla="*/ 1914635 w 4169104"/>
              <a:gd name="connsiteY9" fmla="*/ 891628 h 5449614"/>
              <a:gd name="connsiteX10" fmla="*/ 611352 w 4169104"/>
              <a:gd name="connsiteY10" fmla="*/ 681421 h 5449614"/>
              <a:gd name="connsiteX11" fmla="*/ 443186 w 4169104"/>
              <a:gd name="connsiteY11" fmla="*/ 681421 h 5449614"/>
              <a:gd name="connsiteX12" fmla="*/ 537779 w 4169104"/>
              <a:gd name="connsiteY12" fmla="*/ 4769945 h 5449614"/>
              <a:gd name="connsiteX13" fmla="*/ 3659352 w 4169104"/>
              <a:gd name="connsiteY13" fmla="*/ 4759435 h 544961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1324"/>
              <a:gd name="connsiteX1" fmla="*/ 3230179 w 3802993"/>
              <a:gd name="connsiteY1" fmla="*/ 3845035 h 5511324"/>
              <a:gd name="connsiteX2" fmla="*/ 2200165 w 3802993"/>
              <a:gd name="connsiteY2" fmla="*/ 3487683 h 5511324"/>
              <a:gd name="connsiteX3" fmla="*/ 1359337 w 3802993"/>
              <a:gd name="connsiteY3" fmla="*/ 3498193 h 5511324"/>
              <a:gd name="connsiteX4" fmla="*/ 823310 w 3802993"/>
              <a:gd name="connsiteY4" fmla="*/ 3193393 h 5511324"/>
              <a:gd name="connsiteX5" fmla="*/ 1086068 w 3802993"/>
              <a:gd name="connsiteY5" fmla="*/ 2489200 h 5511324"/>
              <a:gd name="connsiteX6" fmla="*/ 2074041 w 3802993"/>
              <a:gd name="connsiteY6" fmla="*/ 2110828 h 5511324"/>
              <a:gd name="connsiteX7" fmla="*/ 2673130 w 3802993"/>
              <a:gd name="connsiteY7" fmla="*/ 2121338 h 5511324"/>
              <a:gd name="connsiteX8" fmla="*/ 2694151 w 3802993"/>
              <a:gd name="connsiteY8" fmla="*/ 1911131 h 5511324"/>
              <a:gd name="connsiteX9" fmla="*/ 1548524 w 3802993"/>
              <a:gd name="connsiteY9" fmla="*/ 891628 h 5511324"/>
              <a:gd name="connsiteX10" fmla="*/ 245241 w 3802993"/>
              <a:gd name="connsiteY10" fmla="*/ 681421 h 5511324"/>
              <a:gd name="connsiteX11" fmla="*/ 77075 w 3802993"/>
              <a:gd name="connsiteY11" fmla="*/ 681421 h 5511324"/>
              <a:gd name="connsiteX12" fmla="*/ 171668 w 3802993"/>
              <a:gd name="connsiteY12" fmla="*/ 4769945 h 5511324"/>
              <a:gd name="connsiteX13" fmla="*/ 304255 w 3802993"/>
              <a:gd name="connsiteY13" fmla="*/ 5129695 h 5511324"/>
              <a:gd name="connsiteX14" fmla="*/ 529079 w 3802993"/>
              <a:gd name="connsiteY14" fmla="*/ 5068768 h 5511324"/>
              <a:gd name="connsiteX15" fmla="*/ 3293241 w 3802993"/>
              <a:gd name="connsiteY15" fmla="*/ 4759435 h 551132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6610"/>
              <a:gd name="connsiteX1" fmla="*/ 3230179 w 3802993"/>
              <a:gd name="connsiteY1" fmla="*/ 3845035 h 5516610"/>
              <a:gd name="connsiteX2" fmla="*/ 2200165 w 3802993"/>
              <a:gd name="connsiteY2" fmla="*/ 3487683 h 5516610"/>
              <a:gd name="connsiteX3" fmla="*/ 1359337 w 3802993"/>
              <a:gd name="connsiteY3" fmla="*/ 3498193 h 5516610"/>
              <a:gd name="connsiteX4" fmla="*/ 823310 w 3802993"/>
              <a:gd name="connsiteY4" fmla="*/ 3193393 h 5516610"/>
              <a:gd name="connsiteX5" fmla="*/ 1086068 w 3802993"/>
              <a:gd name="connsiteY5" fmla="*/ 2489200 h 5516610"/>
              <a:gd name="connsiteX6" fmla="*/ 2074041 w 3802993"/>
              <a:gd name="connsiteY6" fmla="*/ 2110828 h 5516610"/>
              <a:gd name="connsiteX7" fmla="*/ 2673130 w 3802993"/>
              <a:gd name="connsiteY7" fmla="*/ 2121338 h 5516610"/>
              <a:gd name="connsiteX8" fmla="*/ 2694151 w 3802993"/>
              <a:gd name="connsiteY8" fmla="*/ 1911131 h 5516610"/>
              <a:gd name="connsiteX9" fmla="*/ 1548524 w 3802993"/>
              <a:gd name="connsiteY9" fmla="*/ 891628 h 5516610"/>
              <a:gd name="connsiteX10" fmla="*/ 245241 w 3802993"/>
              <a:gd name="connsiteY10" fmla="*/ 681421 h 5516610"/>
              <a:gd name="connsiteX11" fmla="*/ 77075 w 3802993"/>
              <a:gd name="connsiteY11" fmla="*/ 681421 h 5516610"/>
              <a:gd name="connsiteX12" fmla="*/ 171668 w 3802993"/>
              <a:gd name="connsiteY12" fmla="*/ 4769945 h 5516610"/>
              <a:gd name="connsiteX13" fmla="*/ 182432 w 3802993"/>
              <a:gd name="connsiteY13" fmla="*/ 5161412 h 5516610"/>
              <a:gd name="connsiteX14" fmla="*/ 529079 w 3802993"/>
              <a:gd name="connsiteY14" fmla="*/ 5068768 h 5516610"/>
              <a:gd name="connsiteX15" fmla="*/ 3293241 w 3802993"/>
              <a:gd name="connsiteY15" fmla="*/ 4759435 h 5516610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3293241 w 3802993"/>
              <a:gd name="connsiteY15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826080 w 3802993"/>
              <a:gd name="connsiteY15" fmla="*/ 5054174 h 5501170"/>
              <a:gd name="connsiteX16" fmla="*/ 3293241 w 3802993"/>
              <a:gd name="connsiteY16" fmla="*/ 5045163 h 5501170"/>
              <a:gd name="connsiteX0" fmla="*/ 3293241 w 3802993"/>
              <a:gd name="connsiteY0" fmla="*/ 5045163 h 5496985"/>
              <a:gd name="connsiteX1" fmla="*/ 3230179 w 3802993"/>
              <a:gd name="connsiteY1" fmla="*/ 3845035 h 5496985"/>
              <a:gd name="connsiteX2" fmla="*/ 2200165 w 3802993"/>
              <a:gd name="connsiteY2" fmla="*/ 3487683 h 5496985"/>
              <a:gd name="connsiteX3" fmla="*/ 1359337 w 3802993"/>
              <a:gd name="connsiteY3" fmla="*/ 3498193 h 5496985"/>
              <a:gd name="connsiteX4" fmla="*/ 823310 w 3802993"/>
              <a:gd name="connsiteY4" fmla="*/ 3193393 h 5496985"/>
              <a:gd name="connsiteX5" fmla="*/ 1086068 w 3802993"/>
              <a:gd name="connsiteY5" fmla="*/ 2489200 h 5496985"/>
              <a:gd name="connsiteX6" fmla="*/ 2074041 w 3802993"/>
              <a:gd name="connsiteY6" fmla="*/ 2110828 h 5496985"/>
              <a:gd name="connsiteX7" fmla="*/ 2673130 w 3802993"/>
              <a:gd name="connsiteY7" fmla="*/ 2121338 h 5496985"/>
              <a:gd name="connsiteX8" fmla="*/ 2694151 w 3802993"/>
              <a:gd name="connsiteY8" fmla="*/ 1911131 h 5496985"/>
              <a:gd name="connsiteX9" fmla="*/ 1548524 w 3802993"/>
              <a:gd name="connsiteY9" fmla="*/ 891628 h 5496985"/>
              <a:gd name="connsiteX10" fmla="*/ 245241 w 3802993"/>
              <a:gd name="connsiteY10" fmla="*/ 681421 h 5496985"/>
              <a:gd name="connsiteX11" fmla="*/ 77075 w 3802993"/>
              <a:gd name="connsiteY11" fmla="*/ 681421 h 5496985"/>
              <a:gd name="connsiteX12" fmla="*/ 171668 w 3802993"/>
              <a:gd name="connsiteY12" fmla="*/ 4769945 h 5496985"/>
              <a:gd name="connsiteX13" fmla="*/ 817511 w 3802993"/>
              <a:gd name="connsiteY13" fmla="*/ 5043664 h 5496985"/>
              <a:gd name="connsiteX14" fmla="*/ 826080 w 3802993"/>
              <a:gd name="connsiteY14" fmla="*/ 5054174 h 5496985"/>
              <a:gd name="connsiteX15" fmla="*/ 3293241 w 3802993"/>
              <a:gd name="connsiteY15" fmla="*/ 5045163 h 5496985"/>
              <a:gd name="connsiteX0" fmla="*/ 3293241 w 3695352"/>
              <a:gd name="connsiteY0" fmla="*/ 5045163 h 5496985"/>
              <a:gd name="connsiteX1" fmla="*/ 3230179 w 3695352"/>
              <a:gd name="connsiteY1" fmla="*/ 3845035 h 5496985"/>
              <a:gd name="connsiteX2" fmla="*/ 2200165 w 3695352"/>
              <a:gd name="connsiteY2" fmla="*/ 3487683 h 5496985"/>
              <a:gd name="connsiteX3" fmla="*/ 1359337 w 3695352"/>
              <a:gd name="connsiteY3" fmla="*/ 3498193 h 5496985"/>
              <a:gd name="connsiteX4" fmla="*/ 823310 w 3695352"/>
              <a:gd name="connsiteY4" fmla="*/ 3193393 h 5496985"/>
              <a:gd name="connsiteX5" fmla="*/ 1086068 w 3695352"/>
              <a:gd name="connsiteY5" fmla="*/ 2489200 h 5496985"/>
              <a:gd name="connsiteX6" fmla="*/ 2074041 w 3695352"/>
              <a:gd name="connsiteY6" fmla="*/ 2110828 h 5496985"/>
              <a:gd name="connsiteX7" fmla="*/ 2673130 w 3695352"/>
              <a:gd name="connsiteY7" fmla="*/ 2121338 h 5496985"/>
              <a:gd name="connsiteX8" fmla="*/ 2694151 w 3695352"/>
              <a:gd name="connsiteY8" fmla="*/ 1911131 h 5496985"/>
              <a:gd name="connsiteX9" fmla="*/ 1548524 w 3695352"/>
              <a:gd name="connsiteY9" fmla="*/ 891628 h 5496985"/>
              <a:gd name="connsiteX10" fmla="*/ 245241 w 3695352"/>
              <a:gd name="connsiteY10" fmla="*/ 681421 h 5496985"/>
              <a:gd name="connsiteX11" fmla="*/ 77075 w 3695352"/>
              <a:gd name="connsiteY11" fmla="*/ 681421 h 5496985"/>
              <a:gd name="connsiteX12" fmla="*/ 171668 w 3695352"/>
              <a:gd name="connsiteY12" fmla="*/ 4769945 h 5496985"/>
              <a:gd name="connsiteX13" fmla="*/ 817511 w 3695352"/>
              <a:gd name="connsiteY13" fmla="*/ 5043664 h 5496985"/>
              <a:gd name="connsiteX14" fmla="*/ 3293241 w 3695352"/>
              <a:gd name="connsiteY14" fmla="*/ 5045163 h 5496985"/>
              <a:gd name="connsiteX0" fmla="*/ 3657601 w 4167353"/>
              <a:gd name="connsiteY0" fmla="*/ 5045163 h 5497235"/>
              <a:gd name="connsiteX1" fmla="*/ 3594539 w 4167353"/>
              <a:gd name="connsiteY1" fmla="*/ 3845035 h 5497235"/>
              <a:gd name="connsiteX2" fmla="*/ 2564525 w 4167353"/>
              <a:gd name="connsiteY2" fmla="*/ 3487683 h 5497235"/>
              <a:gd name="connsiteX3" fmla="*/ 1723697 w 4167353"/>
              <a:gd name="connsiteY3" fmla="*/ 3498193 h 5497235"/>
              <a:gd name="connsiteX4" fmla="*/ 1187670 w 4167353"/>
              <a:gd name="connsiteY4" fmla="*/ 3193393 h 5497235"/>
              <a:gd name="connsiteX5" fmla="*/ 1450428 w 4167353"/>
              <a:gd name="connsiteY5" fmla="*/ 2489200 h 5497235"/>
              <a:gd name="connsiteX6" fmla="*/ 2438401 w 4167353"/>
              <a:gd name="connsiteY6" fmla="*/ 2110828 h 5497235"/>
              <a:gd name="connsiteX7" fmla="*/ 3037490 w 4167353"/>
              <a:gd name="connsiteY7" fmla="*/ 2121338 h 5497235"/>
              <a:gd name="connsiteX8" fmla="*/ 3058511 w 4167353"/>
              <a:gd name="connsiteY8" fmla="*/ 1911131 h 5497235"/>
              <a:gd name="connsiteX9" fmla="*/ 1912884 w 4167353"/>
              <a:gd name="connsiteY9" fmla="*/ 891628 h 5497235"/>
              <a:gd name="connsiteX10" fmla="*/ 609601 w 4167353"/>
              <a:gd name="connsiteY10" fmla="*/ 681421 h 5497235"/>
              <a:gd name="connsiteX11" fmla="*/ 441435 w 4167353"/>
              <a:gd name="connsiteY11" fmla="*/ 681421 h 5497235"/>
              <a:gd name="connsiteX12" fmla="*/ 536028 w 4167353"/>
              <a:gd name="connsiteY12" fmla="*/ 4769945 h 5497235"/>
              <a:gd name="connsiteX13" fmla="*/ 3657601 w 4167353"/>
              <a:gd name="connsiteY13" fmla="*/ 5045163 h 5497235"/>
              <a:gd name="connsiteX0" fmla="*/ 3657601 w 4167353"/>
              <a:gd name="connsiteY0" fmla="*/ 5080878 h 5747240"/>
              <a:gd name="connsiteX1" fmla="*/ 3594539 w 4167353"/>
              <a:gd name="connsiteY1" fmla="*/ 3880750 h 5747240"/>
              <a:gd name="connsiteX2" fmla="*/ 2564525 w 4167353"/>
              <a:gd name="connsiteY2" fmla="*/ 3523398 h 5747240"/>
              <a:gd name="connsiteX3" fmla="*/ 1723697 w 4167353"/>
              <a:gd name="connsiteY3" fmla="*/ 3533908 h 5747240"/>
              <a:gd name="connsiteX4" fmla="*/ 1187670 w 4167353"/>
              <a:gd name="connsiteY4" fmla="*/ 3229108 h 5747240"/>
              <a:gd name="connsiteX5" fmla="*/ 1450428 w 4167353"/>
              <a:gd name="connsiteY5" fmla="*/ 2524915 h 5747240"/>
              <a:gd name="connsiteX6" fmla="*/ 2438401 w 4167353"/>
              <a:gd name="connsiteY6" fmla="*/ 2146543 h 5747240"/>
              <a:gd name="connsiteX7" fmla="*/ 3037490 w 4167353"/>
              <a:gd name="connsiteY7" fmla="*/ 2157053 h 5747240"/>
              <a:gd name="connsiteX8" fmla="*/ 3058511 w 4167353"/>
              <a:gd name="connsiteY8" fmla="*/ 1946846 h 5747240"/>
              <a:gd name="connsiteX9" fmla="*/ 1912884 w 4167353"/>
              <a:gd name="connsiteY9" fmla="*/ 927343 h 5747240"/>
              <a:gd name="connsiteX10" fmla="*/ 609601 w 4167353"/>
              <a:gd name="connsiteY10" fmla="*/ 717136 h 5747240"/>
              <a:gd name="connsiteX11" fmla="*/ 441435 w 4167353"/>
              <a:gd name="connsiteY11" fmla="*/ 717136 h 5747240"/>
              <a:gd name="connsiteX12" fmla="*/ 536028 w 4167353"/>
              <a:gd name="connsiteY12" fmla="*/ 5019950 h 5747240"/>
              <a:gd name="connsiteX13" fmla="*/ 3657601 w 4167353"/>
              <a:gd name="connsiteY13" fmla="*/ 5080878 h 5747240"/>
              <a:gd name="connsiteX0" fmla="*/ 3356766 w 3866518"/>
              <a:gd name="connsiteY0" fmla="*/ 5080878 h 5765571"/>
              <a:gd name="connsiteX1" fmla="*/ 3293704 w 3866518"/>
              <a:gd name="connsiteY1" fmla="*/ 3880750 h 5765571"/>
              <a:gd name="connsiteX2" fmla="*/ 2263690 w 3866518"/>
              <a:gd name="connsiteY2" fmla="*/ 3523398 h 5765571"/>
              <a:gd name="connsiteX3" fmla="*/ 1422862 w 3866518"/>
              <a:gd name="connsiteY3" fmla="*/ 3533908 h 5765571"/>
              <a:gd name="connsiteX4" fmla="*/ 886835 w 3866518"/>
              <a:gd name="connsiteY4" fmla="*/ 3229108 h 5765571"/>
              <a:gd name="connsiteX5" fmla="*/ 1149593 w 3866518"/>
              <a:gd name="connsiteY5" fmla="*/ 2524915 h 5765571"/>
              <a:gd name="connsiteX6" fmla="*/ 2137566 w 3866518"/>
              <a:gd name="connsiteY6" fmla="*/ 2146543 h 5765571"/>
              <a:gd name="connsiteX7" fmla="*/ 2736655 w 3866518"/>
              <a:gd name="connsiteY7" fmla="*/ 2157053 h 5765571"/>
              <a:gd name="connsiteX8" fmla="*/ 2757676 w 3866518"/>
              <a:gd name="connsiteY8" fmla="*/ 1946846 h 5765571"/>
              <a:gd name="connsiteX9" fmla="*/ 1612049 w 3866518"/>
              <a:gd name="connsiteY9" fmla="*/ 927343 h 5765571"/>
              <a:gd name="connsiteX10" fmla="*/ 308766 w 3866518"/>
              <a:gd name="connsiteY10" fmla="*/ 717136 h 5765571"/>
              <a:gd name="connsiteX11" fmla="*/ 140600 w 3866518"/>
              <a:gd name="connsiteY11" fmla="*/ 717136 h 5765571"/>
              <a:gd name="connsiteX12" fmla="*/ 235193 w 3866518"/>
              <a:gd name="connsiteY12" fmla="*/ 5019950 h 5765571"/>
              <a:gd name="connsiteX13" fmla="*/ 1551757 w 3866518"/>
              <a:gd name="connsiteY13" fmla="*/ 5190862 h 5765571"/>
              <a:gd name="connsiteX14" fmla="*/ 3356766 w 3866518"/>
              <a:gd name="connsiteY14" fmla="*/ 5080878 h 5765571"/>
              <a:gd name="connsiteX0" fmla="*/ 3293241 w 3802993"/>
              <a:gd name="connsiteY0" fmla="*/ 5080878 h 5768719"/>
              <a:gd name="connsiteX1" fmla="*/ 3230179 w 3802993"/>
              <a:gd name="connsiteY1" fmla="*/ 3880750 h 5768719"/>
              <a:gd name="connsiteX2" fmla="*/ 2200165 w 3802993"/>
              <a:gd name="connsiteY2" fmla="*/ 3523398 h 5768719"/>
              <a:gd name="connsiteX3" fmla="*/ 1359337 w 3802993"/>
              <a:gd name="connsiteY3" fmla="*/ 3533908 h 5768719"/>
              <a:gd name="connsiteX4" fmla="*/ 823310 w 3802993"/>
              <a:gd name="connsiteY4" fmla="*/ 3229108 h 5768719"/>
              <a:gd name="connsiteX5" fmla="*/ 1086068 w 3802993"/>
              <a:gd name="connsiteY5" fmla="*/ 2524915 h 5768719"/>
              <a:gd name="connsiteX6" fmla="*/ 2074041 w 3802993"/>
              <a:gd name="connsiteY6" fmla="*/ 2146543 h 5768719"/>
              <a:gd name="connsiteX7" fmla="*/ 2673130 w 3802993"/>
              <a:gd name="connsiteY7" fmla="*/ 2157053 h 5768719"/>
              <a:gd name="connsiteX8" fmla="*/ 2694151 w 3802993"/>
              <a:gd name="connsiteY8" fmla="*/ 1946846 h 5768719"/>
              <a:gd name="connsiteX9" fmla="*/ 1548524 w 3802993"/>
              <a:gd name="connsiteY9" fmla="*/ 927343 h 5768719"/>
              <a:gd name="connsiteX10" fmla="*/ 245241 w 3802993"/>
              <a:gd name="connsiteY10" fmla="*/ 717136 h 5768719"/>
              <a:gd name="connsiteX11" fmla="*/ 77075 w 3802993"/>
              <a:gd name="connsiteY11" fmla="*/ 717136 h 5768719"/>
              <a:gd name="connsiteX12" fmla="*/ 171668 w 3802993"/>
              <a:gd name="connsiteY12" fmla="*/ 5019950 h 5768719"/>
              <a:gd name="connsiteX13" fmla="*/ 447707 w 3802993"/>
              <a:gd name="connsiteY13" fmla="*/ 5209749 h 5768719"/>
              <a:gd name="connsiteX14" fmla="*/ 1488232 w 3802993"/>
              <a:gd name="connsiteY14" fmla="*/ 5190862 h 5768719"/>
              <a:gd name="connsiteX15" fmla="*/ 3293241 w 3802993"/>
              <a:gd name="connsiteY15" fmla="*/ 5080878 h 5768719"/>
              <a:gd name="connsiteX0" fmla="*/ 3293241 w 3802993"/>
              <a:gd name="connsiteY0" fmla="*/ 5080878 h 5770471"/>
              <a:gd name="connsiteX1" fmla="*/ 3230179 w 3802993"/>
              <a:gd name="connsiteY1" fmla="*/ 3880750 h 5770471"/>
              <a:gd name="connsiteX2" fmla="*/ 2200165 w 3802993"/>
              <a:gd name="connsiteY2" fmla="*/ 3523398 h 5770471"/>
              <a:gd name="connsiteX3" fmla="*/ 1359337 w 3802993"/>
              <a:gd name="connsiteY3" fmla="*/ 3533908 h 5770471"/>
              <a:gd name="connsiteX4" fmla="*/ 823310 w 3802993"/>
              <a:gd name="connsiteY4" fmla="*/ 3229108 h 5770471"/>
              <a:gd name="connsiteX5" fmla="*/ 1086068 w 3802993"/>
              <a:gd name="connsiteY5" fmla="*/ 2524915 h 5770471"/>
              <a:gd name="connsiteX6" fmla="*/ 2074041 w 3802993"/>
              <a:gd name="connsiteY6" fmla="*/ 2146543 h 5770471"/>
              <a:gd name="connsiteX7" fmla="*/ 2673130 w 3802993"/>
              <a:gd name="connsiteY7" fmla="*/ 2157053 h 5770471"/>
              <a:gd name="connsiteX8" fmla="*/ 2694151 w 3802993"/>
              <a:gd name="connsiteY8" fmla="*/ 1946846 h 5770471"/>
              <a:gd name="connsiteX9" fmla="*/ 1548524 w 3802993"/>
              <a:gd name="connsiteY9" fmla="*/ 927343 h 5770471"/>
              <a:gd name="connsiteX10" fmla="*/ 245241 w 3802993"/>
              <a:gd name="connsiteY10" fmla="*/ 717136 h 5770471"/>
              <a:gd name="connsiteX11" fmla="*/ 77075 w 3802993"/>
              <a:gd name="connsiteY11" fmla="*/ 717136 h 5770471"/>
              <a:gd name="connsiteX12" fmla="*/ 171668 w 3802993"/>
              <a:gd name="connsiteY12" fmla="*/ 5019950 h 5770471"/>
              <a:gd name="connsiteX13" fmla="*/ 205969 w 3802993"/>
              <a:gd name="connsiteY13" fmla="*/ 5220259 h 5770471"/>
              <a:gd name="connsiteX14" fmla="*/ 447707 w 3802993"/>
              <a:gd name="connsiteY14" fmla="*/ 5209749 h 5770471"/>
              <a:gd name="connsiteX15" fmla="*/ 1488232 w 3802993"/>
              <a:gd name="connsiteY15" fmla="*/ 5190862 h 5770471"/>
              <a:gd name="connsiteX16" fmla="*/ 3293241 w 3802993"/>
              <a:gd name="connsiteY16" fmla="*/ 5080878 h 577047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1546311 w 3800780"/>
              <a:gd name="connsiteY9" fmla="*/ 921688 h 5764816"/>
              <a:gd name="connsiteX10" fmla="*/ 243028 w 3800780"/>
              <a:gd name="connsiteY10" fmla="*/ 711481 h 5764816"/>
              <a:gd name="connsiteX11" fmla="*/ 88142 w 3800780"/>
              <a:gd name="connsiteY11" fmla="*/ 745411 h 5764816"/>
              <a:gd name="connsiteX12" fmla="*/ 74862 w 3800780"/>
              <a:gd name="connsiteY12" fmla="*/ 711481 h 5764816"/>
              <a:gd name="connsiteX13" fmla="*/ 169455 w 3800780"/>
              <a:gd name="connsiteY13" fmla="*/ 5014295 h 5764816"/>
              <a:gd name="connsiteX14" fmla="*/ 203756 w 3800780"/>
              <a:gd name="connsiteY14" fmla="*/ 5214604 h 5764816"/>
              <a:gd name="connsiteX15" fmla="*/ 445494 w 3800780"/>
              <a:gd name="connsiteY15" fmla="*/ 5204094 h 5764816"/>
              <a:gd name="connsiteX16" fmla="*/ 1486019 w 3800780"/>
              <a:gd name="connsiteY16" fmla="*/ 5185207 h 5764816"/>
              <a:gd name="connsiteX17" fmla="*/ 3291028 w 3800780"/>
              <a:gd name="connsiteY17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00748 h 5690341"/>
              <a:gd name="connsiteX1" fmla="*/ 3227966 w 3800780"/>
              <a:gd name="connsiteY1" fmla="*/ 3800620 h 5690341"/>
              <a:gd name="connsiteX2" fmla="*/ 2197952 w 3800780"/>
              <a:gd name="connsiteY2" fmla="*/ 3443268 h 5690341"/>
              <a:gd name="connsiteX3" fmla="*/ 1357124 w 3800780"/>
              <a:gd name="connsiteY3" fmla="*/ 3453778 h 5690341"/>
              <a:gd name="connsiteX4" fmla="*/ 821097 w 3800780"/>
              <a:gd name="connsiteY4" fmla="*/ 3148978 h 5690341"/>
              <a:gd name="connsiteX5" fmla="*/ 1083855 w 3800780"/>
              <a:gd name="connsiteY5" fmla="*/ 2444785 h 5690341"/>
              <a:gd name="connsiteX6" fmla="*/ 2071828 w 3800780"/>
              <a:gd name="connsiteY6" fmla="*/ 2066413 h 5690341"/>
              <a:gd name="connsiteX7" fmla="*/ 2670917 w 3800780"/>
              <a:gd name="connsiteY7" fmla="*/ 2076923 h 5690341"/>
              <a:gd name="connsiteX8" fmla="*/ 2691938 w 3800780"/>
              <a:gd name="connsiteY8" fmla="*/ 1866716 h 5690341"/>
              <a:gd name="connsiteX9" fmla="*/ 2675901 w 3800780"/>
              <a:gd name="connsiteY9" fmla="*/ 1477758 h 5690341"/>
              <a:gd name="connsiteX10" fmla="*/ 1546311 w 3800780"/>
              <a:gd name="connsiteY10" fmla="*/ 847213 h 5690341"/>
              <a:gd name="connsiteX11" fmla="*/ 243028 w 3800780"/>
              <a:gd name="connsiteY11" fmla="*/ 637006 h 5690341"/>
              <a:gd name="connsiteX12" fmla="*/ 88142 w 3800780"/>
              <a:gd name="connsiteY12" fmla="*/ 670936 h 5690341"/>
              <a:gd name="connsiteX13" fmla="*/ 48315 w 3800780"/>
              <a:gd name="connsiteY13" fmla="*/ 1117786 h 5690341"/>
              <a:gd name="connsiteX14" fmla="*/ 74862 w 3800780"/>
              <a:gd name="connsiteY14" fmla="*/ 637006 h 5690341"/>
              <a:gd name="connsiteX15" fmla="*/ 169455 w 3800780"/>
              <a:gd name="connsiteY15" fmla="*/ 4939820 h 5690341"/>
              <a:gd name="connsiteX16" fmla="*/ 203756 w 3800780"/>
              <a:gd name="connsiteY16" fmla="*/ 5140129 h 5690341"/>
              <a:gd name="connsiteX17" fmla="*/ 445494 w 3800780"/>
              <a:gd name="connsiteY17" fmla="*/ 5129619 h 5690341"/>
              <a:gd name="connsiteX18" fmla="*/ 1486019 w 3800780"/>
              <a:gd name="connsiteY18" fmla="*/ 5110732 h 5690341"/>
              <a:gd name="connsiteX19" fmla="*/ 3291028 w 3800780"/>
              <a:gd name="connsiteY19" fmla="*/ 5000748 h 569034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00780" h="5764816">
                <a:moveTo>
                  <a:pt x="3291028" y="5075223"/>
                </a:moveTo>
                <a:cubicBezTo>
                  <a:pt x="3800780" y="4885356"/>
                  <a:pt x="3410145" y="4134675"/>
                  <a:pt x="3227966" y="3875095"/>
                </a:cubicBezTo>
                <a:cubicBezTo>
                  <a:pt x="3045787" y="3615515"/>
                  <a:pt x="2509759" y="3575550"/>
                  <a:pt x="2197952" y="3517743"/>
                </a:cubicBezTo>
                <a:cubicBezTo>
                  <a:pt x="1886145" y="3459936"/>
                  <a:pt x="1586600" y="3577301"/>
                  <a:pt x="1357124" y="3528253"/>
                </a:cubicBezTo>
                <a:cubicBezTo>
                  <a:pt x="1127648" y="3479205"/>
                  <a:pt x="866642" y="3391618"/>
                  <a:pt x="821097" y="3223453"/>
                </a:cubicBezTo>
                <a:cubicBezTo>
                  <a:pt x="775552" y="3055288"/>
                  <a:pt x="875400" y="2699688"/>
                  <a:pt x="1083855" y="2519260"/>
                </a:cubicBezTo>
                <a:cubicBezTo>
                  <a:pt x="1292310" y="2338832"/>
                  <a:pt x="1807318" y="2202198"/>
                  <a:pt x="2071828" y="2140888"/>
                </a:cubicBezTo>
                <a:cubicBezTo>
                  <a:pt x="2336338" y="2079578"/>
                  <a:pt x="2567565" y="2184681"/>
                  <a:pt x="2670917" y="2151398"/>
                </a:cubicBezTo>
                <a:cubicBezTo>
                  <a:pt x="2774269" y="2118115"/>
                  <a:pt x="2691107" y="2041052"/>
                  <a:pt x="2691938" y="1941191"/>
                </a:cubicBezTo>
                <a:cubicBezTo>
                  <a:pt x="2692769" y="1841330"/>
                  <a:pt x="2866839" y="1722150"/>
                  <a:pt x="2675901" y="1552233"/>
                </a:cubicBezTo>
                <a:cubicBezTo>
                  <a:pt x="2484963" y="1382316"/>
                  <a:pt x="1951790" y="1061813"/>
                  <a:pt x="1546311" y="921688"/>
                </a:cubicBezTo>
                <a:cubicBezTo>
                  <a:pt x="1140832" y="781563"/>
                  <a:pt x="486056" y="740860"/>
                  <a:pt x="243028" y="711481"/>
                </a:cubicBezTo>
                <a:cubicBezTo>
                  <a:pt x="0" y="682102"/>
                  <a:pt x="116170" y="745411"/>
                  <a:pt x="88142" y="745411"/>
                </a:cubicBezTo>
                <a:cubicBezTo>
                  <a:pt x="60114" y="745411"/>
                  <a:pt x="61310" y="0"/>
                  <a:pt x="74862" y="711481"/>
                </a:cubicBezTo>
                <a:cubicBezTo>
                  <a:pt x="88414" y="1422962"/>
                  <a:pt x="147973" y="4263775"/>
                  <a:pt x="169455" y="5014295"/>
                </a:cubicBezTo>
                <a:cubicBezTo>
                  <a:pt x="190937" y="5764816"/>
                  <a:pt x="157750" y="5182971"/>
                  <a:pt x="203756" y="5214604"/>
                </a:cubicBezTo>
                <a:cubicBezTo>
                  <a:pt x="249763" y="5246237"/>
                  <a:pt x="231784" y="5208993"/>
                  <a:pt x="445494" y="5204094"/>
                </a:cubicBezTo>
                <a:cubicBezTo>
                  <a:pt x="659204" y="5199195"/>
                  <a:pt x="1011763" y="5206685"/>
                  <a:pt x="1486019" y="5185207"/>
                </a:cubicBezTo>
                <a:cubicBezTo>
                  <a:pt x="1960275" y="5163729"/>
                  <a:pt x="3000704" y="5329298"/>
                  <a:pt x="3291028" y="507522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0364" y="571480"/>
            <a:ext cx="3486917" cy="2571768"/>
          </a:xfrm>
          <a:custGeom>
            <a:avLst/>
            <a:gdLst>
              <a:gd name="connsiteX0" fmla="*/ 2100318 w 3344041"/>
              <a:gd name="connsiteY0" fmla="*/ 376621 h 2804510"/>
              <a:gd name="connsiteX1" fmla="*/ 1280511 w 3344041"/>
              <a:gd name="connsiteY1" fmla="*/ 19269 h 2804510"/>
              <a:gd name="connsiteX2" fmla="*/ 597338 w 3344041"/>
              <a:gd name="connsiteY2" fmla="*/ 261007 h 2804510"/>
              <a:gd name="connsiteX3" fmla="*/ 19269 w 3344041"/>
              <a:gd name="connsiteY3" fmla="*/ 860097 h 2804510"/>
              <a:gd name="connsiteX4" fmla="*/ 712952 w 3344041"/>
              <a:gd name="connsiteY4" fmla="*/ 1333062 h 2804510"/>
              <a:gd name="connsiteX5" fmla="*/ 1049283 w 3344041"/>
              <a:gd name="connsiteY5" fmla="*/ 1806028 h 2804510"/>
              <a:gd name="connsiteX6" fmla="*/ 860097 w 3344041"/>
              <a:gd name="connsiteY6" fmla="*/ 2667876 h 2804510"/>
              <a:gd name="connsiteX7" fmla="*/ 1837559 w 3344041"/>
              <a:gd name="connsiteY7" fmla="*/ 2625835 h 2804510"/>
              <a:gd name="connsiteX8" fmla="*/ 2478690 w 3344041"/>
              <a:gd name="connsiteY8" fmla="*/ 1890110 h 2804510"/>
              <a:gd name="connsiteX9" fmla="*/ 3277476 w 3344041"/>
              <a:gd name="connsiteY9" fmla="*/ 1406635 h 2804510"/>
              <a:gd name="connsiteX10" fmla="*/ 2878083 w 3344041"/>
              <a:gd name="connsiteY10" fmla="*/ 912648 h 2804510"/>
              <a:gd name="connsiteX11" fmla="*/ 2100318 w 3344041"/>
              <a:gd name="connsiteY11" fmla="*/ 376621 h 28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4041" h="2804510">
                <a:moveTo>
                  <a:pt x="2100318" y="376621"/>
                </a:moveTo>
                <a:cubicBezTo>
                  <a:pt x="1834056" y="227725"/>
                  <a:pt x="1531008" y="38538"/>
                  <a:pt x="1280511" y="19269"/>
                </a:cubicBezTo>
                <a:cubicBezTo>
                  <a:pt x="1030014" y="0"/>
                  <a:pt x="807545" y="120869"/>
                  <a:pt x="597338" y="261007"/>
                </a:cubicBezTo>
                <a:cubicBezTo>
                  <a:pt x="387131" y="401145"/>
                  <a:pt x="0" y="681421"/>
                  <a:pt x="19269" y="860097"/>
                </a:cubicBezTo>
                <a:cubicBezTo>
                  <a:pt x="38538" y="1038773"/>
                  <a:pt x="541283" y="1175407"/>
                  <a:pt x="712952" y="1333062"/>
                </a:cubicBezTo>
                <a:cubicBezTo>
                  <a:pt x="884621" y="1490717"/>
                  <a:pt x="1024759" y="1583559"/>
                  <a:pt x="1049283" y="1806028"/>
                </a:cubicBezTo>
                <a:cubicBezTo>
                  <a:pt x="1073807" y="2028497"/>
                  <a:pt x="728718" y="2531242"/>
                  <a:pt x="860097" y="2667876"/>
                </a:cubicBezTo>
                <a:cubicBezTo>
                  <a:pt x="991476" y="2804510"/>
                  <a:pt x="1567794" y="2755463"/>
                  <a:pt x="1837559" y="2625835"/>
                </a:cubicBezTo>
                <a:cubicBezTo>
                  <a:pt x="2107325" y="2496207"/>
                  <a:pt x="2238704" y="2093310"/>
                  <a:pt x="2478690" y="1890110"/>
                </a:cubicBezTo>
                <a:cubicBezTo>
                  <a:pt x="2718676" y="1686910"/>
                  <a:pt x="3210911" y="1569545"/>
                  <a:pt x="3277476" y="1406635"/>
                </a:cubicBezTo>
                <a:cubicBezTo>
                  <a:pt x="3344041" y="1243725"/>
                  <a:pt x="3079531" y="1089572"/>
                  <a:pt x="2878083" y="912648"/>
                </a:cubicBezTo>
                <a:cubicBezTo>
                  <a:pt x="2676635" y="735724"/>
                  <a:pt x="2366580" y="525517"/>
                  <a:pt x="2100318" y="376621"/>
                </a:cubicBezTo>
                <a:close/>
              </a:path>
            </a:pathLst>
          </a:custGeom>
          <a:gradFill>
            <a:gsLst>
              <a:gs pos="0">
                <a:srgbClr val="99BA56"/>
              </a:gs>
              <a:gs pos="50000">
                <a:srgbClr val="003618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202855" y="-485944"/>
            <a:ext cx="2970924" cy="4127777"/>
          </a:xfrm>
          <a:custGeom>
            <a:avLst/>
            <a:gdLst>
              <a:gd name="connsiteX0" fmla="*/ 408152 w 3372069"/>
              <a:gd name="connsiteY0" fmla="*/ 481724 h 4088524"/>
              <a:gd name="connsiteX1" fmla="*/ 502745 w 3372069"/>
              <a:gd name="connsiteY1" fmla="*/ 1206938 h 4088524"/>
              <a:gd name="connsiteX2" fmla="*/ 1763986 w 3372069"/>
              <a:gd name="connsiteY2" fmla="*/ 1133365 h 4088524"/>
              <a:gd name="connsiteX3" fmla="*/ 2510221 w 3372069"/>
              <a:gd name="connsiteY3" fmla="*/ 1480207 h 4088524"/>
              <a:gd name="connsiteX4" fmla="*/ 2289504 w 3372069"/>
              <a:gd name="connsiteY4" fmla="*/ 2541752 h 4088524"/>
              <a:gd name="connsiteX5" fmla="*/ 1953173 w 3372069"/>
              <a:gd name="connsiteY5" fmla="*/ 3109310 h 4088524"/>
              <a:gd name="connsiteX6" fmla="*/ 2594304 w 3372069"/>
              <a:gd name="connsiteY6" fmla="*/ 3613807 h 4088524"/>
              <a:gd name="connsiteX7" fmla="*/ 2930635 w 3372069"/>
              <a:gd name="connsiteY7" fmla="*/ 3571765 h 4088524"/>
              <a:gd name="connsiteX8" fmla="*/ 2951655 w 3372069"/>
              <a:gd name="connsiteY8" fmla="*/ 513255 h 4088524"/>
              <a:gd name="connsiteX9" fmla="*/ 408152 w 3372069"/>
              <a:gd name="connsiteY9" fmla="*/ 481724 h 4088524"/>
              <a:gd name="connsiteX0" fmla="*/ 408152 w 3081283"/>
              <a:gd name="connsiteY0" fmla="*/ 474392 h 4081192"/>
              <a:gd name="connsiteX1" fmla="*/ 502745 w 3081283"/>
              <a:gd name="connsiteY1" fmla="*/ 1199606 h 4081192"/>
              <a:gd name="connsiteX2" fmla="*/ 1763986 w 3081283"/>
              <a:gd name="connsiteY2" fmla="*/ 1126033 h 4081192"/>
              <a:gd name="connsiteX3" fmla="*/ 2510221 w 3081283"/>
              <a:gd name="connsiteY3" fmla="*/ 1472875 h 4081192"/>
              <a:gd name="connsiteX4" fmla="*/ 2289504 w 3081283"/>
              <a:gd name="connsiteY4" fmla="*/ 2534420 h 4081192"/>
              <a:gd name="connsiteX5" fmla="*/ 1953173 w 3081283"/>
              <a:gd name="connsiteY5" fmla="*/ 3101978 h 4081192"/>
              <a:gd name="connsiteX6" fmla="*/ 2594304 w 3081283"/>
              <a:gd name="connsiteY6" fmla="*/ 3606475 h 4081192"/>
              <a:gd name="connsiteX7" fmla="*/ 2930635 w 3081283"/>
              <a:gd name="connsiteY7" fmla="*/ 3564433 h 4081192"/>
              <a:gd name="connsiteX8" fmla="*/ 2951655 w 3081283"/>
              <a:gd name="connsiteY8" fmla="*/ 505923 h 4081192"/>
              <a:gd name="connsiteX9" fmla="*/ 2152869 w 3081283"/>
              <a:gd name="connsiteY9" fmla="*/ 528892 h 4081192"/>
              <a:gd name="connsiteX10" fmla="*/ 408152 w 3081283"/>
              <a:gd name="connsiteY10" fmla="*/ 474392 h 4081192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540443 h 4092743"/>
              <a:gd name="connsiteX11" fmla="*/ 408152 w 2990193"/>
              <a:gd name="connsiteY11" fmla="*/ 485943 h 4092743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397543 h 4092743"/>
              <a:gd name="connsiteX11" fmla="*/ 408152 w 2990193"/>
              <a:gd name="connsiteY11" fmla="*/ 485943 h 4092743"/>
              <a:gd name="connsiteX0" fmla="*/ 408152 w 2970924"/>
              <a:gd name="connsiteY0" fmla="*/ 485943 h 4127777"/>
              <a:gd name="connsiteX1" fmla="*/ 502745 w 2970924"/>
              <a:gd name="connsiteY1" fmla="*/ 1211157 h 4127777"/>
              <a:gd name="connsiteX2" fmla="*/ 1763986 w 2970924"/>
              <a:gd name="connsiteY2" fmla="*/ 1137584 h 4127777"/>
              <a:gd name="connsiteX3" fmla="*/ 2510221 w 2970924"/>
              <a:gd name="connsiteY3" fmla="*/ 1484426 h 4127777"/>
              <a:gd name="connsiteX4" fmla="*/ 2289504 w 2970924"/>
              <a:gd name="connsiteY4" fmla="*/ 2545971 h 4127777"/>
              <a:gd name="connsiteX5" fmla="*/ 1953173 w 2970924"/>
              <a:gd name="connsiteY5" fmla="*/ 3113529 h 4127777"/>
              <a:gd name="connsiteX6" fmla="*/ 2594304 w 2970924"/>
              <a:gd name="connsiteY6" fmla="*/ 3618026 h 4127777"/>
              <a:gd name="connsiteX7" fmla="*/ 2846552 w 2970924"/>
              <a:gd name="connsiteY7" fmla="*/ 3828234 h 4127777"/>
              <a:gd name="connsiteX8" fmla="*/ 2930635 w 2970924"/>
              <a:gd name="connsiteY8" fmla="*/ 3575984 h 4127777"/>
              <a:gd name="connsiteX9" fmla="*/ 2951655 w 2970924"/>
              <a:gd name="connsiteY9" fmla="*/ 517474 h 4127777"/>
              <a:gd name="connsiteX10" fmla="*/ 2815021 w 2970924"/>
              <a:gd name="connsiteY10" fmla="*/ 471140 h 4127777"/>
              <a:gd name="connsiteX11" fmla="*/ 2152869 w 2970924"/>
              <a:gd name="connsiteY11" fmla="*/ 397543 h 4127777"/>
              <a:gd name="connsiteX12" fmla="*/ 408152 w 2970924"/>
              <a:gd name="connsiteY12" fmla="*/ 485943 h 41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0924" h="4127777">
                <a:moveTo>
                  <a:pt x="408152" y="485943"/>
                </a:moveTo>
                <a:cubicBezTo>
                  <a:pt x="0" y="601557"/>
                  <a:pt x="276773" y="1102550"/>
                  <a:pt x="502745" y="1211157"/>
                </a:cubicBezTo>
                <a:cubicBezTo>
                  <a:pt x="728717" y="1319764"/>
                  <a:pt x="1429407" y="1092039"/>
                  <a:pt x="1763986" y="1137584"/>
                </a:cubicBezTo>
                <a:cubicBezTo>
                  <a:pt x="2098565" y="1183129"/>
                  <a:pt x="2422635" y="1249695"/>
                  <a:pt x="2510221" y="1484426"/>
                </a:cubicBezTo>
                <a:cubicBezTo>
                  <a:pt x="2597807" y="1719157"/>
                  <a:pt x="2382345" y="2274454"/>
                  <a:pt x="2289504" y="2545971"/>
                </a:cubicBezTo>
                <a:cubicBezTo>
                  <a:pt x="2196663" y="2817488"/>
                  <a:pt x="1902373" y="2934853"/>
                  <a:pt x="1953173" y="3113529"/>
                </a:cubicBezTo>
                <a:cubicBezTo>
                  <a:pt x="2003973" y="3292205"/>
                  <a:pt x="2445407" y="3498908"/>
                  <a:pt x="2594304" y="3618026"/>
                </a:cubicBezTo>
                <a:cubicBezTo>
                  <a:pt x="2743201" y="3737144"/>
                  <a:pt x="2790497" y="3835241"/>
                  <a:pt x="2846552" y="3828234"/>
                </a:cubicBezTo>
                <a:cubicBezTo>
                  <a:pt x="2902607" y="3821227"/>
                  <a:pt x="2913118" y="4127777"/>
                  <a:pt x="2930635" y="3575984"/>
                </a:cubicBezTo>
                <a:cubicBezTo>
                  <a:pt x="2948152" y="3024191"/>
                  <a:pt x="2970924" y="1034948"/>
                  <a:pt x="2951655" y="517474"/>
                </a:cubicBezTo>
                <a:cubicBezTo>
                  <a:pt x="2932386" y="0"/>
                  <a:pt x="2948152" y="491128"/>
                  <a:pt x="2815021" y="471140"/>
                </a:cubicBezTo>
                <a:cubicBezTo>
                  <a:pt x="2681890" y="451152"/>
                  <a:pt x="2554014" y="395076"/>
                  <a:pt x="2152869" y="397543"/>
                </a:cubicBezTo>
                <a:cubicBezTo>
                  <a:pt x="1751724" y="400010"/>
                  <a:pt x="683173" y="326536"/>
                  <a:pt x="408152" y="48594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bd08092_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ADE2DD"/>
              </a:clrFrom>
              <a:clrTo>
                <a:srgbClr val="ADE2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0"/>
            <a:ext cx="1645006" cy="156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Полилиния 9"/>
          <p:cNvSpPr/>
          <p:nvPr/>
        </p:nvSpPr>
        <p:spPr>
          <a:xfrm>
            <a:off x="4075850" y="4357694"/>
            <a:ext cx="3249314" cy="2667672"/>
          </a:xfrm>
          <a:custGeom>
            <a:avLst/>
            <a:gdLst>
              <a:gd name="connsiteX0" fmla="*/ 353848 w 2932386"/>
              <a:gd name="connsiteY0" fmla="*/ 1709683 h 1839311"/>
              <a:gd name="connsiteX1" fmla="*/ 511503 w 2932386"/>
              <a:gd name="connsiteY1" fmla="*/ 1079063 h 1839311"/>
              <a:gd name="connsiteX2" fmla="*/ 448441 w 2932386"/>
              <a:gd name="connsiteY2" fmla="*/ 753242 h 1839311"/>
              <a:gd name="connsiteX3" fmla="*/ 721710 w 2932386"/>
              <a:gd name="connsiteY3" fmla="*/ 479973 h 1839311"/>
              <a:gd name="connsiteX4" fmla="*/ 973958 w 2932386"/>
              <a:gd name="connsiteY4" fmla="*/ 80580 h 1839311"/>
              <a:gd name="connsiteX5" fmla="*/ 1373351 w 2932386"/>
              <a:gd name="connsiteY5" fmla="*/ 59559 h 1839311"/>
              <a:gd name="connsiteX6" fmla="*/ 1373351 w 2932386"/>
              <a:gd name="connsiteY6" fmla="*/ 437932 h 1839311"/>
              <a:gd name="connsiteX7" fmla="*/ 1709682 w 2932386"/>
              <a:gd name="connsiteY7" fmla="*/ 616608 h 1839311"/>
              <a:gd name="connsiteX8" fmla="*/ 1909379 w 2932386"/>
              <a:gd name="connsiteY8" fmla="*/ 1068552 h 1839311"/>
              <a:gd name="connsiteX9" fmla="*/ 2151117 w 2932386"/>
              <a:gd name="connsiteY9" fmla="*/ 1058042 h 1839311"/>
              <a:gd name="connsiteX10" fmla="*/ 2634593 w 2932386"/>
              <a:gd name="connsiteY10" fmla="*/ 1730704 h 1839311"/>
              <a:gd name="connsiteX11" fmla="*/ 353848 w 2932386"/>
              <a:gd name="connsiteY11" fmla="*/ 1709683 h 1839311"/>
              <a:gd name="connsiteX0" fmla="*/ 353848 w 3184208"/>
              <a:gd name="connsiteY0" fmla="*/ 1709683 h 1839311"/>
              <a:gd name="connsiteX1" fmla="*/ 725849 w 3184208"/>
              <a:gd name="connsiteY1" fmla="*/ 1079063 h 1839311"/>
              <a:gd name="connsiteX2" fmla="*/ 662787 w 3184208"/>
              <a:gd name="connsiteY2" fmla="*/ 753242 h 1839311"/>
              <a:gd name="connsiteX3" fmla="*/ 936056 w 3184208"/>
              <a:gd name="connsiteY3" fmla="*/ 479973 h 1839311"/>
              <a:gd name="connsiteX4" fmla="*/ 1188304 w 3184208"/>
              <a:gd name="connsiteY4" fmla="*/ 80580 h 1839311"/>
              <a:gd name="connsiteX5" fmla="*/ 1587697 w 3184208"/>
              <a:gd name="connsiteY5" fmla="*/ 59559 h 1839311"/>
              <a:gd name="connsiteX6" fmla="*/ 1587697 w 3184208"/>
              <a:gd name="connsiteY6" fmla="*/ 437932 h 1839311"/>
              <a:gd name="connsiteX7" fmla="*/ 1924028 w 3184208"/>
              <a:gd name="connsiteY7" fmla="*/ 616608 h 1839311"/>
              <a:gd name="connsiteX8" fmla="*/ 2123725 w 3184208"/>
              <a:gd name="connsiteY8" fmla="*/ 1068552 h 1839311"/>
              <a:gd name="connsiteX9" fmla="*/ 2365463 w 3184208"/>
              <a:gd name="connsiteY9" fmla="*/ 1058042 h 1839311"/>
              <a:gd name="connsiteX10" fmla="*/ 2848939 w 3184208"/>
              <a:gd name="connsiteY10" fmla="*/ 1730704 h 1839311"/>
              <a:gd name="connsiteX11" fmla="*/ 353848 w 3184208"/>
              <a:gd name="connsiteY11" fmla="*/ 1709683 h 1839311"/>
              <a:gd name="connsiteX0" fmla="*/ 353848 w 3184208"/>
              <a:gd name="connsiteY0" fmla="*/ 1699172 h 1828800"/>
              <a:gd name="connsiteX1" fmla="*/ 725849 w 3184208"/>
              <a:gd name="connsiteY1" fmla="*/ 1068552 h 1828800"/>
              <a:gd name="connsiteX2" fmla="*/ 662787 w 3184208"/>
              <a:gd name="connsiteY2" fmla="*/ 742731 h 1828800"/>
              <a:gd name="connsiteX3" fmla="*/ 936056 w 3184208"/>
              <a:gd name="connsiteY3" fmla="*/ 469462 h 1828800"/>
              <a:gd name="connsiteX4" fmla="*/ 1188304 w 3184208"/>
              <a:gd name="connsiteY4" fmla="*/ 70069 h 1828800"/>
              <a:gd name="connsiteX5" fmla="*/ 1587697 w 3184208"/>
              <a:gd name="connsiteY5" fmla="*/ 49048 h 1828800"/>
              <a:gd name="connsiteX6" fmla="*/ 1587697 w 3184208"/>
              <a:gd name="connsiteY6" fmla="*/ 49048 h 1828800"/>
              <a:gd name="connsiteX7" fmla="*/ 1587697 w 3184208"/>
              <a:gd name="connsiteY7" fmla="*/ 427421 h 1828800"/>
              <a:gd name="connsiteX8" fmla="*/ 1924028 w 3184208"/>
              <a:gd name="connsiteY8" fmla="*/ 606097 h 1828800"/>
              <a:gd name="connsiteX9" fmla="*/ 2123725 w 3184208"/>
              <a:gd name="connsiteY9" fmla="*/ 1058041 h 1828800"/>
              <a:gd name="connsiteX10" fmla="*/ 2365463 w 3184208"/>
              <a:gd name="connsiteY10" fmla="*/ 1047531 h 1828800"/>
              <a:gd name="connsiteX11" fmla="*/ 2848939 w 3184208"/>
              <a:gd name="connsiteY11" fmla="*/ 1720193 h 1828800"/>
              <a:gd name="connsiteX12" fmla="*/ 353848 w 3184208"/>
              <a:gd name="connsiteY12" fmla="*/ 1699172 h 1828800"/>
              <a:gd name="connsiteX0" fmla="*/ 353848 w 3184208"/>
              <a:gd name="connsiteY0" fmla="*/ 1949914 h 2079542"/>
              <a:gd name="connsiteX1" fmla="*/ 725849 w 3184208"/>
              <a:gd name="connsiteY1" fmla="*/ 1319294 h 2079542"/>
              <a:gd name="connsiteX2" fmla="*/ 662787 w 3184208"/>
              <a:gd name="connsiteY2" fmla="*/ 993473 h 2079542"/>
              <a:gd name="connsiteX3" fmla="*/ 936056 w 3184208"/>
              <a:gd name="connsiteY3" fmla="*/ 720204 h 2079542"/>
              <a:gd name="connsiteX4" fmla="*/ 1188304 w 3184208"/>
              <a:gd name="connsiteY4" fmla="*/ 320811 h 2079542"/>
              <a:gd name="connsiteX5" fmla="*/ 1209325 w 3184208"/>
              <a:gd name="connsiteY5" fmla="*/ 3503 h 2079542"/>
              <a:gd name="connsiteX6" fmla="*/ 1587697 w 3184208"/>
              <a:gd name="connsiteY6" fmla="*/ 299790 h 2079542"/>
              <a:gd name="connsiteX7" fmla="*/ 1587697 w 3184208"/>
              <a:gd name="connsiteY7" fmla="*/ 299790 h 2079542"/>
              <a:gd name="connsiteX8" fmla="*/ 1587697 w 3184208"/>
              <a:gd name="connsiteY8" fmla="*/ 678163 h 2079542"/>
              <a:gd name="connsiteX9" fmla="*/ 1924028 w 3184208"/>
              <a:gd name="connsiteY9" fmla="*/ 856839 h 2079542"/>
              <a:gd name="connsiteX10" fmla="*/ 2123725 w 3184208"/>
              <a:gd name="connsiteY10" fmla="*/ 1308783 h 2079542"/>
              <a:gd name="connsiteX11" fmla="*/ 2365463 w 3184208"/>
              <a:gd name="connsiteY11" fmla="*/ 1298273 h 2079542"/>
              <a:gd name="connsiteX12" fmla="*/ 2848939 w 3184208"/>
              <a:gd name="connsiteY12" fmla="*/ 1970935 h 2079542"/>
              <a:gd name="connsiteX13" fmla="*/ 353848 w 3184208"/>
              <a:gd name="connsiteY13" fmla="*/ 1949914 h 2079542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86590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0 w 2900220"/>
              <a:gd name="connsiteY15" fmla="*/ 1949914 h 2096168"/>
              <a:gd name="connsiteX0" fmla="*/ 286591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1 w 2900220"/>
              <a:gd name="connsiteY15" fmla="*/ 1949914 h 20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0220" h="2096168">
                <a:moveTo>
                  <a:pt x="286591" y="1949914"/>
                </a:moveTo>
                <a:cubicBezTo>
                  <a:pt x="32429" y="1922669"/>
                  <a:pt x="0" y="1991303"/>
                  <a:pt x="62000" y="1886200"/>
                </a:cubicBezTo>
                <a:cubicBezTo>
                  <a:pt x="124000" y="1781097"/>
                  <a:pt x="569670" y="1468082"/>
                  <a:pt x="658591" y="1319294"/>
                </a:cubicBezTo>
                <a:cubicBezTo>
                  <a:pt x="747512" y="1170506"/>
                  <a:pt x="560495" y="1093321"/>
                  <a:pt x="595529" y="993473"/>
                </a:cubicBezTo>
                <a:cubicBezTo>
                  <a:pt x="630564" y="893625"/>
                  <a:pt x="781212" y="832314"/>
                  <a:pt x="868798" y="720204"/>
                </a:cubicBezTo>
                <a:cubicBezTo>
                  <a:pt x="956384" y="608094"/>
                  <a:pt x="1075501" y="440261"/>
                  <a:pt x="1121046" y="320811"/>
                </a:cubicBezTo>
                <a:cubicBezTo>
                  <a:pt x="1166591" y="201361"/>
                  <a:pt x="1075502" y="7006"/>
                  <a:pt x="1142067" y="3503"/>
                </a:cubicBezTo>
                <a:cubicBezTo>
                  <a:pt x="1208632" y="0"/>
                  <a:pt x="1457377" y="298038"/>
                  <a:pt x="1520439" y="299790"/>
                </a:cubicBezTo>
                <a:lnTo>
                  <a:pt x="1520439" y="299790"/>
                </a:lnTo>
                <a:cubicBezTo>
                  <a:pt x="1520439" y="362852"/>
                  <a:pt x="1464384" y="585322"/>
                  <a:pt x="1520439" y="678163"/>
                </a:cubicBezTo>
                <a:cubicBezTo>
                  <a:pt x="1576494" y="771004"/>
                  <a:pt x="1767432" y="751736"/>
                  <a:pt x="1856770" y="856839"/>
                </a:cubicBezTo>
                <a:cubicBezTo>
                  <a:pt x="1946108" y="961942"/>
                  <a:pt x="1982895" y="1235211"/>
                  <a:pt x="2056467" y="1308783"/>
                </a:cubicBezTo>
                <a:cubicBezTo>
                  <a:pt x="2130040" y="1382355"/>
                  <a:pt x="2177336" y="1187914"/>
                  <a:pt x="2298205" y="1298273"/>
                </a:cubicBezTo>
                <a:cubicBezTo>
                  <a:pt x="2419074" y="1408632"/>
                  <a:pt x="2900220" y="1845702"/>
                  <a:pt x="2781681" y="1970935"/>
                </a:cubicBezTo>
                <a:cubicBezTo>
                  <a:pt x="2663142" y="2096168"/>
                  <a:pt x="2002821" y="2053175"/>
                  <a:pt x="1586973" y="2049671"/>
                </a:cubicBezTo>
                <a:cubicBezTo>
                  <a:pt x="1171125" y="2046168"/>
                  <a:pt x="540753" y="1977159"/>
                  <a:pt x="286591" y="1949914"/>
                </a:cubicBezTo>
                <a:close/>
              </a:path>
            </a:pathLst>
          </a:custGeom>
          <a:gradFill>
            <a:gsLst>
              <a:gs pos="0">
                <a:srgbClr val="435422"/>
              </a:gs>
              <a:gs pos="50000">
                <a:srgbClr val="293315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71942"/>
            <a:ext cx="19679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Бухта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Синтонимов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590352">
            <a:off x="660289" y="1896014"/>
            <a:ext cx="3000396" cy="461665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Пролив Пословиц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1428736"/>
            <a:ext cx="154568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Говорунов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357694"/>
            <a:ext cx="2357454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Море Загадок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86454"/>
            <a:ext cx="18069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Живых слов</a:t>
            </a:r>
          </a:p>
        </p:txBody>
      </p:sp>
      <p:pic>
        <p:nvPicPr>
          <p:cNvPr id="17" name="Рисунок 16" descr="bd0571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8" y="4714875"/>
            <a:ext cx="1690687" cy="182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j029558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3" y="2071688"/>
            <a:ext cx="1433512" cy="1357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357950" y="785794"/>
            <a:ext cx="23661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Залив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5 0.02407 C 0.00312 -0.01343 0.02899 -0.05093 0.05399 -0.06551 C 0.07899 -0.0801 0.09965 -0.05625 0.12725 -0.06389 C 0.15486 -0.07153 0.20434 -0.10278 0.21979 -0.11088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42472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500063"/>
            <a:ext cx="228600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1-37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2714625"/>
            <a:ext cx="22526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j0078945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75" y="214313"/>
            <a:ext cx="1785938" cy="1395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j0426042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000125" y="3857625"/>
            <a:ext cx="2643188" cy="2608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j0198623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571500"/>
            <a:ext cx="3425825" cy="185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j0424122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38" y="3071813"/>
            <a:ext cx="2271712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j0370140.wm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8" y="1785938"/>
            <a:ext cx="24352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j0412500.wm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43375" y="5072063"/>
            <a:ext cx="28575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2908" y="1643050"/>
            <a:ext cx="3800780" cy="5764816"/>
          </a:xfrm>
          <a:custGeom>
            <a:avLst/>
            <a:gdLst>
              <a:gd name="connsiteX0" fmla="*/ 3659352 w 4169104"/>
              <a:gd name="connsiteY0" fmla="*/ 4759435 h 5449614"/>
              <a:gd name="connsiteX1" fmla="*/ 3596290 w 4169104"/>
              <a:gd name="connsiteY1" fmla="*/ 3845035 h 5449614"/>
              <a:gd name="connsiteX2" fmla="*/ 2566276 w 4169104"/>
              <a:gd name="connsiteY2" fmla="*/ 3487683 h 5449614"/>
              <a:gd name="connsiteX3" fmla="*/ 1725448 w 4169104"/>
              <a:gd name="connsiteY3" fmla="*/ 3498193 h 5449614"/>
              <a:gd name="connsiteX4" fmla="*/ 1189421 w 4169104"/>
              <a:gd name="connsiteY4" fmla="*/ 3193393 h 5449614"/>
              <a:gd name="connsiteX5" fmla="*/ 1452179 w 4169104"/>
              <a:gd name="connsiteY5" fmla="*/ 2489200 h 5449614"/>
              <a:gd name="connsiteX6" fmla="*/ 2440152 w 4169104"/>
              <a:gd name="connsiteY6" fmla="*/ 2110828 h 5449614"/>
              <a:gd name="connsiteX7" fmla="*/ 3039241 w 4169104"/>
              <a:gd name="connsiteY7" fmla="*/ 2121338 h 5449614"/>
              <a:gd name="connsiteX8" fmla="*/ 3060262 w 4169104"/>
              <a:gd name="connsiteY8" fmla="*/ 1911131 h 5449614"/>
              <a:gd name="connsiteX9" fmla="*/ 1914635 w 4169104"/>
              <a:gd name="connsiteY9" fmla="*/ 891628 h 5449614"/>
              <a:gd name="connsiteX10" fmla="*/ 611352 w 4169104"/>
              <a:gd name="connsiteY10" fmla="*/ 681421 h 5449614"/>
              <a:gd name="connsiteX11" fmla="*/ 443186 w 4169104"/>
              <a:gd name="connsiteY11" fmla="*/ 681421 h 5449614"/>
              <a:gd name="connsiteX12" fmla="*/ 537779 w 4169104"/>
              <a:gd name="connsiteY12" fmla="*/ 4769945 h 5449614"/>
              <a:gd name="connsiteX13" fmla="*/ 3659352 w 4169104"/>
              <a:gd name="connsiteY13" fmla="*/ 4759435 h 544961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1324"/>
              <a:gd name="connsiteX1" fmla="*/ 3230179 w 3802993"/>
              <a:gd name="connsiteY1" fmla="*/ 3845035 h 5511324"/>
              <a:gd name="connsiteX2" fmla="*/ 2200165 w 3802993"/>
              <a:gd name="connsiteY2" fmla="*/ 3487683 h 5511324"/>
              <a:gd name="connsiteX3" fmla="*/ 1359337 w 3802993"/>
              <a:gd name="connsiteY3" fmla="*/ 3498193 h 5511324"/>
              <a:gd name="connsiteX4" fmla="*/ 823310 w 3802993"/>
              <a:gd name="connsiteY4" fmla="*/ 3193393 h 5511324"/>
              <a:gd name="connsiteX5" fmla="*/ 1086068 w 3802993"/>
              <a:gd name="connsiteY5" fmla="*/ 2489200 h 5511324"/>
              <a:gd name="connsiteX6" fmla="*/ 2074041 w 3802993"/>
              <a:gd name="connsiteY6" fmla="*/ 2110828 h 5511324"/>
              <a:gd name="connsiteX7" fmla="*/ 2673130 w 3802993"/>
              <a:gd name="connsiteY7" fmla="*/ 2121338 h 5511324"/>
              <a:gd name="connsiteX8" fmla="*/ 2694151 w 3802993"/>
              <a:gd name="connsiteY8" fmla="*/ 1911131 h 5511324"/>
              <a:gd name="connsiteX9" fmla="*/ 1548524 w 3802993"/>
              <a:gd name="connsiteY9" fmla="*/ 891628 h 5511324"/>
              <a:gd name="connsiteX10" fmla="*/ 245241 w 3802993"/>
              <a:gd name="connsiteY10" fmla="*/ 681421 h 5511324"/>
              <a:gd name="connsiteX11" fmla="*/ 77075 w 3802993"/>
              <a:gd name="connsiteY11" fmla="*/ 681421 h 5511324"/>
              <a:gd name="connsiteX12" fmla="*/ 171668 w 3802993"/>
              <a:gd name="connsiteY12" fmla="*/ 4769945 h 5511324"/>
              <a:gd name="connsiteX13" fmla="*/ 304255 w 3802993"/>
              <a:gd name="connsiteY13" fmla="*/ 5129695 h 5511324"/>
              <a:gd name="connsiteX14" fmla="*/ 529079 w 3802993"/>
              <a:gd name="connsiteY14" fmla="*/ 5068768 h 5511324"/>
              <a:gd name="connsiteX15" fmla="*/ 3293241 w 3802993"/>
              <a:gd name="connsiteY15" fmla="*/ 4759435 h 551132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6610"/>
              <a:gd name="connsiteX1" fmla="*/ 3230179 w 3802993"/>
              <a:gd name="connsiteY1" fmla="*/ 3845035 h 5516610"/>
              <a:gd name="connsiteX2" fmla="*/ 2200165 w 3802993"/>
              <a:gd name="connsiteY2" fmla="*/ 3487683 h 5516610"/>
              <a:gd name="connsiteX3" fmla="*/ 1359337 w 3802993"/>
              <a:gd name="connsiteY3" fmla="*/ 3498193 h 5516610"/>
              <a:gd name="connsiteX4" fmla="*/ 823310 w 3802993"/>
              <a:gd name="connsiteY4" fmla="*/ 3193393 h 5516610"/>
              <a:gd name="connsiteX5" fmla="*/ 1086068 w 3802993"/>
              <a:gd name="connsiteY5" fmla="*/ 2489200 h 5516610"/>
              <a:gd name="connsiteX6" fmla="*/ 2074041 w 3802993"/>
              <a:gd name="connsiteY6" fmla="*/ 2110828 h 5516610"/>
              <a:gd name="connsiteX7" fmla="*/ 2673130 w 3802993"/>
              <a:gd name="connsiteY7" fmla="*/ 2121338 h 5516610"/>
              <a:gd name="connsiteX8" fmla="*/ 2694151 w 3802993"/>
              <a:gd name="connsiteY8" fmla="*/ 1911131 h 5516610"/>
              <a:gd name="connsiteX9" fmla="*/ 1548524 w 3802993"/>
              <a:gd name="connsiteY9" fmla="*/ 891628 h 5516610"/>
              <a:gd name="connsiteX10" fmla="*/ 245241 w 3802993"/>
              <a:gd name="connsiteY10" fmla="*/ 681421 h 5516610"/>
              <a:gd name="connsiteX11" fmla="*/ 77075 w 3802993"/>
              <a:gd name="connsiteY11" fmla="*/ 681421 h 5516610"/>
              <a:gd name="connsiteX12" fmla="*/ 171668 w 3802993"/>
              <a:gd name="connsiteY12" fmla="*/ 4769945 h 5516610"/>
              <a:gd name="connsiteX13" fmla="*/ 182432 w 3802993"/>
              <a:gd name="connsiteY13" fmla="*/ 5161412 h 5516610"/>
              <a:gd name="connsiteX14" fmla="*/ 529079 w 3802993"/>
              <a:gd name="connsiteY14" fmla="*/ 5068768 h 5516610"/>
              <a:gd name="connsiteX15" fmla="*/ 3293241 w 3802993"/>
              <a:gd name="connsiteY15" fmla="*/ 4759435 h 5516610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3293241 w 3802993"/>
              <a:gd name="connsiteY15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826080 w 3802993"/>
              <a:gd name="connsiteY15" fmla="*/ 5054174 h 5501170"/>
              <a:gd name="connsiteX16" fmla="*/ 3293241 w 3802993"/>
              <a:gd name="connsiteY16" fmla="*/ 5045163 h 5501170"/>
              <a:gd name="connsiteX0" fmla="*/ 3293241 w 3802993"/>
              <a:gd name="connsiteY0" fmla="*/ 5045163 h 5496985"/>
              <a:gd name="connsiteX1" fmla="*/ 3230179 w 3802993"/>
              <a:gd name="connsiteY1" fmla="*/ 3845035 h 5496985"/>
              <a:gd name="connsiteX2" fmla="*/ 2200165 w 3802993"/>
              <a:gd name="connsiteY2" fmla="*/ 3487683 h 5496985"/>
              <a:gd name="connsiteX3" fmla="*/ 1359337 w 3802993"/>
              <a:gd name="connsiteY3" fmla="*/ 3498193 h 5496985"/>
              <a:gd name="connsiteX4" fmla="*/ 823310 w 3802993"/>
              <a:gd name="connsiteY4" fmla="*/ 3193393 h 5496985"/>
              <a:gd name="connsiteX5" fmla="*/ 1086068 w 3802993"/>
              <a:gd name="connsiteY5" fmla="*/ 2489200 h 5496985"/>
              <a:gd name="connsiteX6" fmla="*/ 2074041 w 3802993"/>
              <a:gd name="connsiteY6" fmla="*/ 2110828 h 5496985"/>
              <a:gd name="connsiteX7" fmla="*/ 2673130 w 3802993"/>
              <a:gd name="connsiteY7" fmla="*/ 2121338 h 5496985"/>
              <a:gd name="connsiteX8" fmla="*/ 2694151 w 3802993"/>
              <a:gd name="connsiteY8" fmla="*/ 1911131 h 5496985"/>
              <a:gd name="connsiteX9" fmla="*/ 1548524 w 3802993"/>
              <a:gd name="connsiteY9" fmla="*/ 891628 h 5496985"/>
              <a:gd name="connsiteX10" fmla="*/ 245241 w 3802993"/>
              <a:gd name="connsiteY10" fmla="*/ 681421 h 5496985"/>
              <a:gd name="connsiteX11" fmla="*/ 77075 w 3802993"/>
              <a:gd name="connsiteY11" fmla="*/ 681421 h 5496985"/>
              <a:gd name="connsiteX12" fmla="*/ 171668 w 3802993"/>
              <a:gd name="connsiteY12" fmla="*/ 4769945 h 5496985"/>
              <a:gd name="connsiteX13" fmla="*/ 817511 w 3802993"/>
              <a:gd name="connsiteY13" fmla="*/ 5043664 h 5496985"/>
              <a:gd name="connsiteX14" fmla="*/ 826080 w 3802993"/>
              <a:gd name="connsiteY14" fmla="*/ 5054174 h 5496985"/>
              <a:gd name="connsiteX15" fmla="*/ 3293241 w 3802993"/>
              <a:gd name="connsiteY15" fmla="*/ 5045163 h 5496985"/>
              <a:gd name="connsiteX0" fmla="*/ 3293241 w 3695352"/>
              <a:gd name="connsiteY0" fmla="*/ 5045163 h 5496985"/>
              <a:gd name="connsiteX1" fmla="*/ 3230179 w 3695352"/>
              <a:gd name="connsiteY1" fmla="*/ 3845035 h 5496985"/>
              <a:gd name="connsiteX2" fmla="*/ 2200165 w 3695352"/>
              <a:gd name="connsiteY2" fmla="*/ 3487683 h 5496985"/>
              <a:gd name="connsiteX3" fmla="*/ 1359337 w 3695352"/>
              <a:gd name="connsiteY3" fmla="*/ 3498193 h 5496985"/>
              <a:gd name="connsiteX4" fmla="*/ 823310 w 3695352"/>
              <a:gd name="connsiteY4" fmla="*/ 3193393 h 5496985"/>
              <a:gd name="connsiteX5" fmla="*/ 1086068 w 3695352"/>
              <a:gd name="connsiteY5" fmla="*/ 2489200 h 5496985"/>
              <a:gd name="connsiteX6" fmla="*/ 2074041 w 3695352"/>
              <a:gd name="connsiteY6" fmla="*/ 2110828 h 5496985"/>
              <a:gd name="connsiteX7" fmla="*/ 2673130 w 3695352"/>
              <a:gd name="connsiteY7" fmla="*/ 2121338 h 5496985"/>
              <a:gd name="connsiteX8" fmla="*/ 2694151 w 3695352"/>
              <a:gd name="connsiteY8" fmla="*/ 1911131 h 5496985"/>
              <a:gd name="connsiteX9" fmla="*/ 1548524 w 3695352"/>
              <a:gd name="connsiteY9" fmla="*/ 891628 h 5496985"/>
              <a:gd name="connsiteX10" fmla="*/ 245241 w 3695352"/>
              <a:gd name="connsiteY10" fmla="*/ 681421 h 5496985"/>
              <a:gd name="connsiteX11" fmla="*/ 77075 w 3695352"/>
              <a:gd name="connsiteY11" fmla="*/ 681421 h 5496985"/>
              <a:gd name="connsiteX12" fmla="*/ 171668 w 3695352"/>
              <a:gd name="connsiteY12" fmla="*/ 4769945 h 5496985"/>
              <a:gd name="connsiteX13" fmla="*/ 817511 w 3695352"/>
              <a:gd name="connsiteY13" fmla="*/ 5043664 h 5496985"/>
              <a:gd name="connsiteX14" fmla="*/ 3293241 w 3695352"/>
              <a:gd name="connsiteY14" fmla="*/ 5045163 h 5496985"/>
              <a:gd name="connsiteX0" fmla="*/ 3657601 w 4167353"/>
              <a:gd name="connsiteY0" fmla="*/ 5045163 h 5497235"/>
              <a:gd name="connsiteX1" fmla="*/ 3594539 w 4167353"/>
              <a:gd name="connsiteY1" fmla="*/ 3845035 h 5497235"/>
              <a:gd name="connsiteX2" fmla="*/ 2564525 w 4167353"/>
              <a:gd name="connsiteY2" fmla="*/ 3487683 h 5497235"/>
              <a:gd name="connsiteX3" fmla="*/ 1723697 w 4167353"/>
              <a:gd name="connsiteY3" fmla="*/ 3498193 h 5497235"/>
              <a:gd name="connsiteX4" fmla="*/ 1187670 w 4167353"/>
              <a:gd name="connsiteY4" fmla="*/ 3193393 h 5497235"/>
              <a:gd name="connsiteX5" fmla="*/ 1450428 w 4167353"/>
              <a:gd name="connsiteY5" fmla="*/ 2489200 h 5497235"/>
              <a:gd name="connsiteX6" fmla="*/ 2438401 w 4167353"/>
              <a:gd name="connsiteY6" fmla="*/ 2110828 h 5497235"/>
              <a:gd name="connsiteX7" fmla="*/ 3037490 w 4167353"/>
              <a:gd name="connsiteY7" fmla="*/ 2121338 h 5497235"/>
              <a:gd name="connsiteX8" fmla="*/ 3058511 w 4167353"/>
              <a:gd name="connsiteY8" fmla="*/ 1911131 h 5497235"/>
              <a:gd name="connsiteX9" fmla="*/ 1912884 w 4167353"/>
              <a:gd name="connsiteY9" fmla="*/ 891628 h 5497235"/>
              <a:gd name="connsiteX10" fmla="*/ 609601 w 4167353"/>
              <a:gd name="connsiteY10" fmla="*/ 681421 h 5497235"/>
              <a:gd name="connsiteX11" fmla="*/ 441435 w 4167353"/>
              <a:gd name="connsiteY11" fmla="*/ 681421 h 5497235"/>
              <a:gd name="connsiteX12" fmla="*/ 536028 w 4167353"/>
              <a:gd name="connsiteY12" fmla="*/ 4769945 h 5497235"/>
              <a:gd name="connsiteX13" fmla="*/ 3657601 w 4167353"/>
              <a:gd name="connsiteY13" fmla="*/ 5045163 h 5497235"/>
              <a:gd name="connsiteX0" fmla="*/ 3657601 w 4167353"/>
              <a:gd name="connsiteY0" fmla="*/ 5080878 h 5747240"/>
              <a:gd name="connsiteX1" fmla="*/ 3594539 w 4167353"/>
              <a:gd name="connsiteY1" fmla="*/ 3880750 h 5747240"/>
              <a:gd name="connsiteX2" fmla="*/ 2564525 w 4167353"/>
              <a:gd name="connsiteY2" fmla="*/ 3523398 h 5747240"/>
              <a:gd name="connsiteX3" fmla="*/ 1723697 w 4167353"/>
              <a:gd name="connsiteY3" fmla="*/ 3533908 h 5747240"/>
              <a:gd name="connsiteX4" fmla="*/ 1187670 w 4167353"/>
              <a:gd name="connsiteY4" fmla="*/ 3229108 h 5747240"/>
              <a:gd name="connsiteX5" fmla="*/ 1450428 w 4167353"/>
              <a:gd name="connsiteY5" fmla="*/ 2524915 h 5747240"/>
              <a:gd name="connsiteX6" fmla="*/ 2438401 w 4167353"/>
              <a:gd name="connsiteY6" fmla="*/ 2146543 h 5747240"/>
              <a:gd name="connsiteX7" fmla="*/ 3037490 w 4167353"/>
              <a:gd name="connsiteY7" fmla="*/ 2157053 h 5747240"/>
              <a:gd name="connsiteX8" fmla="*/ 3058511 w 4167353"/>
              <a:gd name="connsiteY8" fmla="*/ 1946846 h 5747240"/>
              <a:gd name="connsiteX9" fmla="*/ 1912884 w 4167353"/>
              <a:gd name="connsiteY9" fmla="*/ 927343 h 5747240"/>
              <a:gd name="connsiteX10" fmla="*/ 609601 w 4167353"/>
              <a:gd name="connsiteY10" fmla="*/ 717136 h 5747240"/>
              <a:gd name="connsiteX11" fmla="*/ 441435 w 4167353"/>
              <a:gd name="connsiteY11" fmla="*/ 717136 h 5747240"/>
              <a:gd name="connsiteX12" fmla="*/ 536028 w 4167353"/>
              <a:gd name="connsiteY12" fmla="*/ 5019950 h 5747240"/>
              <a:gd name="connsiteX13" fmla="*/ 3657601 w 4167353"/>
              <a:gd name="connsiteY13" fmla="*/ 5080878 h 5747240"/>
              <a:gd name="connsiteX0" fmla="*/ 3356766 w 3866518"/>
              <a:gd name="connsiteY0" fmla="*/ 5080878 h 5765571"/>
              <a:gd name="connsiteX1" fmla="*/ 3293704 w 3866518"/>
              <a:gd name="connsiteY1" fmla="*/ 3880750 h 5765571"/>
              <a:gd name="connsiteX2" fmla="*/ 2263690 w 3866518"/>
              <a:gd name="connsiteY2" fmla="*/ 3523398 h 5765571"/>
              <a:gd name="connsiteX3" fmla="*/ 1422862 w 3866518"/>
              <a:gd name="connsiteY3" fmla="*/ 3533908 h 5765571"/>
              <a:gd name="connsiteX4" fmla="*/ 886835 w 3866518"/>
              <a:gd name="connsiteY4" fmla="*/ 3229108 h 5765571"/>
              <a:gd name="connsiteX5" fmla="*/ 1149593 w 3866518"/>
              <a:gd name="connsiteY5" fmla="*/ 2524915 h 5765571"/>
              <a:gd name="connsiteX6" fmla="*/ 2137566 w 3866518"/>
              <a:gd name="connsiteY6" fmla="*/ 2146543 h 5765571"/>
              <a:gd name="connsiteX7" fmla="*/ 2736655 w 3866518"/>
              <a:gd name="connsiteY7" fmla="*/ 2157053 h 5765571"/>
              <a:gd name="connsiteX8" fmla="*/ 2757676 w 3866518"/>
              <a:gd name="connsiteY8" fmla="*/ 1946846 h 5765571"/>
              <a:gd name="connsiteX9" fmla="*/ 1612049 w 3866518"/>
              <a:gd name="connsiteY9" fmla="*/ 927343 h 5765571"/>
              <a:gd name="connsiteX10" fmla="*/ 308766 w 3866518"/>
              <a:gd name="connsiteY10" fmla="*/ 717136 h 5765571"/>
              <a:gd name="connsiteX11" fmla="*/ 140600 w 3866518"/>
              <a:gd name="connsiteY11" fmla="*/ 717136 h 5765571"/>
              <a:gd name="connsiteX12" fmla="*/ 235193 w 3866518"/>
              <a:gd name="connsiteY12" fmla="*/ 5019950 h 5765571"/>
              <a:gd name="connsiteX13" fmla="*/ 1551757 w 3866518"/>
              <a:gd name="connsiteY13" fmla="*/ 5190862 h 5765571"/>
              <a:gd name="connsiteX14" fmla="*/ 3356766 w 3866518"/>
              <a:gd name="connsiteY14" fmla="*/ 5080878 h 5765571"/>
              <a:gd name="connsiteX0" fmla="*/ 3293241 w 3802993"/>
              <a:gd name="connsiteY0" fmla="*/ 5080878 h 5768719"/>
              <a:gd name="connsiteX1" fmla="*/ 3230179 w 3802993"/>
              <a:gd name="connsiteY1" fmla="*/ 3880750 h 5768719"/>
              <a:gd name="connsiteX2" fmla="*/ 2200165 w 3802993"/>
              <a:gd name="connsiteY2" fmla="*/ 3523398 h 5768719"/>
              <a:gd name="connsiteX3" fmla="*/ 1359337 w 3802993"/>
              <a:gd name="connsiteY3" fmla="*/ 3533908 h 5768719"/>
              <a:gd name="connsiteX4" fmla="*/ 823310 w 3802993"/>
              <a:gd name="connsiteY4" fmla="*/ 3229108 h 5768719"/>
              <a:gd name="connsiteX5" fmla="*/ 1086068 w 3802993"/>
              <a:gd name="connsiteY5" fmla="*/ 2524915 h 5768719"/>
              <a:gd name="connsiteX6" fmla="*/ 2074041 w 3802993"/>
              <a:gd name="connsiteY6" fmla="*/ 2146543 h 5768719"/>
              <a:gd name="connsiteX7" fmla="*/ 2673130 w 3802993"/>
              <a:gd name="connsiteY7" fmla="*/ 2157053 h 5768719"/>
              <a:gd name="connsiteX8" fmla="*/ 2694151 w 3802993"/>
              <a:gd name="connsiteY8" fmla="*/ 1946846 h 5768719"/>
              <a:gd name="connsiteX9" fmla="*/ 1548524 w 3802993"/>
              <a:gd name="connsiteY9" fmla="*/ 927343 h 5768719"/>
              <a:gd name="connsiteX10" fmla="*/ 245241 w 3802993"/>
              <a:gd name="connsiteY10" fmla="*/ 717136 h 5768719"/>
              <a:gd name="connsiteX11" fmla="*/ 77075 w 3802993"/>
              <a:gd name="connsiteY11" fmla="*/ 717136 h 5768719"/>
              <a:gd name="connsiteX12" fmla="*/ 171668 w 3802993"/>
              <a:gd name="connsiteY12" fmla="*/ 5019950 h 5768719"/>
              <a:gd name="connsiteX13" fmla="*/ 447707 w 3802993"/>
              <a:gd name="connsiteY13" fmla="*/ 5209749 h 5768719"/>
              <a:gd name="connsiteX14" fmla="*/ 1488232 w 3802993"/>
              <a:gd name="connsiteY14" fmla="*/ 5190862 h 5768719"/>
              <a:gd name="connsiteX15" fmla="*/ 3293241 w 3802993"/>
              <a:gd name="connsiteY15" fmla="*/ 5080878 h 5768719"/>
              <a:gd name="connsiteX0" fmla="*/ 3293241 w 3802993"/>
              <a:gd name="connsiteY0" fmla="*/ 5080878 h 5770471"/>
              <a:gd name="connsiteX1" fmla="*/ 3230179 w 3802993"/>
              <a:gd name="connsiteY1" fmla="*/ 3880750 h 5770471"/>
              <a:gd name="connsiteX2" fmla="*/ 2200165 w 3802993"/>
              <a:gd name="connsiteY2" fmla="*/ 3523398 h 5770471"/>
              <a:gd name="connsiteX3" fmla="*/ 1359337 w 3802993"/>
              <a:gd name="connsiteY3" fmla="*/ 3533908 h 5770471"/>
              <a:gd name="connsiteX4" fmla="*/ 823310 w 3802993"/>
              <a:gd name="connsiteY4" fmla="*/ 3229108 h 5770471"/>
              <a:gd name="connsiteX5" fmla="*/ 1086068 w 3802993"/>
              <a:gd name="connsiteY5" fmla="*/ 2524915 h 5770471"/>
              <a:gd name="connsiteX6" fmla="*/ 2074041 w 3802993"/>
              <a:gd name="connsiteY6" fmla="*/ 2146543 h 5770471"/>
              <a:gd name="connsiteX7" fmla="*/ 2673130 w 3802993"/>
              <a:gd name="connsiteY7" fmla="*/ 2157053 h 5770471"/>
              <a:gd name="connsiteX8" fmla="*/ 2694151 w 3802993"/>
              <a:gd name="connsiteY8" fmla="*/ 1946846 h 5770471"/>
              <a:gd name="connsiteX9" fmla="*/ 1548524 w 3802993"/>
              <a:gd name="connsiteY9" fmla="*/ 927343 h 5770471"/>
              <a:gd name="connsiteX10" fmla="*/ 245241 w 3802993"/>
              <a:gd name="connsiteY10" fmla="*/ 717136 h 5770471"/>
              <a:gd name="connsiteX11" fmla="*/ 77075 w 3802993"/>
              <a:gd name="connsiteY11" fmla="*/ 717136 h 5770471"/>
              <a:gd name="connsiteX12" fmla="*/ 171668 w 3802993"/>
              <a:gd name="connsiteY12" fmla="*/ 5019950 h 5770471"/>
              <a:gd name="connsiteX13" fmla="*/ 205969 w 3802993"/>
              <a:gd name="connsiteY13" fmla="*/ 5220259 h 5770471"/>
              <a:gd name="connsiteX14" fmla="*/ 447707 w 3802993"/>
              <a:gd name="connsiteY14" fmla="*/ 5209749 h 5770471"/>
              <a:gd name="connsiteX15" fmla="*/ 1488232 w 3802993"/>
              <a:gd name="connsiteY15" fmla="*/ 5190862 h 5770471"/>
              <a:gd name="connsiteX16" fmla="*/ 3293241 w 3802993"/>
              <a:gd name="connsiteY16" fmla="*/ 5080878 h 577047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1546311 w 3800780"/>
              <a:gd name="connsiteY9" fmla="*/ 921688 h 5764816"/>
              <a:gd name="connsiteX10" fmla="*/ 243028 w 3800780"/>
              <a:gd name="connsiteY10" fmla="*/ 711481 h 5764816"/>
              <a:gd name="connsiteX11" fmla="*/ 88142 w 3800780"/>
              <a:gd name="connsiteY11" fmla="*/ 745411 h 5764816"/>
              <a:gd name="connsiteX12" fmla="*/ 74862 w 3800780"/>
              <a:gd name="connsiteY12" fmla="*/ 711481 h 5764816"/>
              <a:gd name="connsiteX13" fmla="*/ 169455 w 3800780"/>
              <a:gd name="connsiteY13" fmla="*/ 5014295 h 5764816"/>
              <a:gd name="connsiteX14" fmla="*/ 203756 w 3800780"/>
              <a:gd name="connsiteY14" fmla="*/ 5214604 h 5764816"/>
              <a:gd name="connsiteX15" fmla="*/ 445494 w 3800780"/>
              <a:gd name="connsiteY15" fmla="*/ 5204094 h 5764816"/>
              <a:gd name="connsiteX16" fmla="*/ 1486019 w 3800780"/>
              <a:gd name="connsiteY16" fmla="*/ 5185207 h 5764816"/>
              <a:gd name="connsiteX17" fmla="*/ 3291028 w 3800780"/>
              <a:gd name="connsiteY17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00748 h 5690341"/>
              <a:gd name="connsiteX1" fmla="*/ 3227966 w 3800780"/>
              <a:gd name="connsiteY1" fmla="*/ 3800620 h 5690341"/>
              <a:gd name="connsiteX2" fmla="*/ 2197952 w 3800780"/>
              <a:gd name="connsiteY2" fmla="*/ 3443268 h 5690341"/>
              <a:gd name="connsiteX3" fmla="*/ 1357124 w 3800780"/>
              <a:gd name="connsiteY3" fmla="*/ 3453778 h 5690341"/>
              <a:gd name="connsiteX4" fmla="*/ 821097 w 3800780"/>
              <a:gd name="connsiteY4" fmla="*/ 3148978 h 5690341"/>
              <a:gd name="connsiteX5" fmla="*/ 1083855 w 3800780"/>
              <a:gd name="connsiteY5" fmla="*/ 2444785 h 5690341"/>
              <a:gd name="connsiteX6" fmla="*/ 2071828 w 3800780"/>
              <a:gd name="connsiteY6" fmla="*/ 2066413 h 5690341"/>
              <a:gd name="connsiteX7" fmla="*/ 2670917 w 3800780"/>
              <a:gd name="connsiteY7" fmla="*/ 2076923 h 5690341"/>
              <a:gd name="connsiteX8" fmla="*/ 2691938 w 3800780"/>
              <a:gd name="connsiteY8" fmla="*/ 1866716 h 5690341"/>
              <a:gd name="connsiteX9" fmla="*/ 2675901 w 3800780"/>
              <a:gd name="connsiteY9" fmla="*/ 1477758 h 5690341"/>
              <a:gd name="connsiteX10" fmla="*/ 1546311 w 3800780"/>
              <a:gd name="connsiteY10" fmla="*/ 847213 h 5690341"/>
              <a:gd name="connsiteX11" fmla="*/ 243028 w 3800780"/>
              <a:gd name="connsiteY11" fmla="*/ 637006 h 5690341"/>
              <a:gd name="connsiteX12" fmla="*/ 88142 w 3800780"/>
              <a:gd name="connsiteY12" fmla="*/ 670936 h 5690341"/>
              <a:gd name="connsiteX13" fmla="*/ 48315 w 3800780"/>
              <a:gd name="connsiteY13" fmla="*/ 1117786 h 5690341"/>
              <a:gd name="connsiteX14" fmla="*/ 74862 w 3800780"/>
              <a:gd name="connsiteY14" fmla="*/ 637006 h 5690341"/>
              <a:gd name="connsiteX15" fmla="*/ 169455 w 3800780"/>
              <a:gd name="connsiteY15" fmla="*/ 4939820 h 5690341"/>
              <a:gd name="connsiteX16" fmla="*/ 203756 w 3800780"/>
              <a:gd name="connsiteY16" fmla="*/ 5140129 h 5690341"/>
              <a:gd name="connsiteX17" fmla="*/ 445494 w 3800780"/>
              <a:gd name="connsiteY17" fmla="*/ 5129619 h 5690341"/>
              <a:gd name="connsiteX18" fmla="*/ 1486019 w 3800780"/>
              <a:gd name="connsiteY18" fmla="*/ 5110732 h 5690341"/>
              <a:gd name="connsiteX19" fmla="*/ 3291028 w 3800780"/>
              <a:gd name="connsiteY19" fmla="*/ 5000748 h 569034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00780" h="5764816">
                <a:moveTo>
                  <a:pt x="3291028" y="5075223"/>
                </a:moveTo>
                <a:cubicBezTo>
                  <a:pt x="3800780" y="4885356"/>
                  <a:pt x="3410145" y="4134675"/>
                  <a:pt x="3227966" y="3875095"/>
                </a:cubicBezTo>
                <a:cubicBezTo>
                  <a:pt x="3045787" y="3615515"/>
                  <a:pt x="2509759" y="3575550"/>
                  <a:pt x="2197952" y="3517743"/>
                </a:cubicBezTo>
                <a:cubicBezTo>
                  <a:pt x="1886145" y="3459936"/>
                  <a:pt x="1586600" y="3577301"/>
                  <a:pt x="1357124" y="3528253"/>
                </a:cubicBezTo>
                <a:cubicBezTo>
                  <a:pt x="1127648" y="3479205"/>
                  <a:pt x="866642" y="3391618"/>
                  <a:pt x="821097" y="3223453"/>
                </a:cubicBezTo>
                <a:cubicBezTo>
                  <a:pt x="775552" y="3055288"/>
                  <a:pt x="875400" y="2699688"/>
                  <a:pt x="1083855" y="2519260"/>
                </a:cubicBezTo>
                <a:cubicBezTo>
                  <a:pt x="1292310" y="2338832"/>
                  <a:pt x="1807318" y="2202198"/>
                  <a:pt x="2071828" y="2140888"/>
                </a:cubicBezTo>
                <a:cubicBezTo>
                  <a:pt x="2336338" y="2079578"/>
                  <a:pt x="2567565" y="2184681"/>
                  <a:pt x="2670917" y="2151398"/>
                </a:cubicBezTo>
                <a:cubicBezTo>
                  <a:pt x="2774269" y="2118115"/>
                  <a:pt x="2691107" y="2041052"/>
                  <a:pt x="2691938" y="1941191"/>
                </a:cubicBezTo>
                <a:cubicBezTo>
                  <a:pt x="2692769" y="1841330"/>
                  <a:pt x="2866839" y="1722150"/>
                  <a:pt x="2675901" y="1552233"/>
                </a:cubicBezTo>
                <a:cubicBezTo>
                  <a:pt x="2484963" y="1382316"/>
                  <a:pt x="1951790" y="1061813"/>
                  <a:pt x="1546311" y="921688"/>
                </a:cubicBezTo>
                <a:cubicBezTo>
                  <a:pt x="1140832" y="781563"/>
                  <a:pt x="486056" y="740860"/>
                  <a:pt x="243028" y="711481"/>
                </a:cubicBezTo>
                <a:cubicBezTo>
                  <a:pt x="0" y="682102"/>
                  <a:pt x="116170" y="745411"/>
                  <a:pt x="88142" y="745411"/>
                </a:cubicBezTo>
                <a:cubicBezTo>
                  <a:pt x="60114" y="745411"/>
                  <a:pt x="61310" y="0"/>
                  <a:pt x="74862" y="711481"/>
                </a:cubicBezTo>
                <a:cubicBezTo>
                  <a:pt x="88414" y="1422962"/>
                  <a:pt x="147973" y="4263775"/>
                  <a:pt x="169455" y="5014295"/>
                </a:cubicBezTo>
                <a:cubicBezTo>
                  <a:pt x="190937" y="5764816"/>
                  <a:pt x="157750" y="5182971"/>
                  <a:pt x="203756" y="5214604"/>
                </a:cubicBezTo>
                <a:cubicBezTo>
                  <a:pt x="249763" y="5246237"/>
                  <a:pt x="231784" y="5208993"/>
                  <a:pt x="445494" y="5204094"/>
                </a:cubicBezTo>
                <a:cubicBezTo>
                  <a:pt x="659204" y="5199195"/>
                  <a:pt x="1011763" y="5206685"/>
                  <a:pt x="1486019" y="5185207"/>
                </a:cubicBezTo>
                <a:cubicBezTo>
                  <a:pt x="1960275" y="5163729"/>
                  <a:pt x="3000704" y="5329298"/>
                  <a:pt x="3291028" y="507522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0364" y="571480"/>
            <a:ext cx="3486917" cy="2571768"/>
          </a:xfrm>
          <a:custGeom>
            <a:avLst/>
            <a:gdLst>
              <a:gd name="connsiteX0" fmla="*/ 2100318 w 3344041"/>
              <a:gd name="connsiteY0" fmla="*/ 376621 h 2804510"/>
              <a:gd name="connsiteX1" fmla="*/ 1280511 w 3344041"/>
              <a:gd name="connsiteY1" fmla="*/ 19269 h 2804510"/>
              <a:gd name="connsiteX2" fmla="*/ 597338 w 3344041"/>
              <a:gd name="connsiteY2" fmla="*/ 261007 h 2804510"/>
              <a:gd name="connsiteX3" fmla="*/ 19269 w 3344041"/>
              <a:gd name="connsiteY3" fmla="*/ 860097 h 2804510"/>
              <a:gd name="connsiteX4" fmla="*/ 712952 w 3344041"/>
              <a:gd name="connsiteY4" fmla="*/ 1333062 h 2804510"/>
              <a:gd name="connsiteX5" fmla="*/ 1049283 w 3344041"/>
              <a:gd name="connsiteY5" fmla="*/ 1806028 h 2804510"/>
              <a:gd name="connsiteX6" fmla="*/ 860097 w 3344041"/>
              <a:gd name="connsiteY6" fmla="*/ 2667876 h 2804510"/>
              <a:gd name="connsiteX7" fmla="*/ 1837559 w 3344041"/>
              <a:gd name="connsiteY7" fmla="*/ 2625835 h 2804510"/>
              <a:gd name="connsiteX8" fmla="*/ 2478690 w 3344041"/>
              <a:gd name="connsiteY8" fmla="*/ 1890110 h 2804510"/>
              <a:gd name="connsiteX9" fmla="*/ 3277476 w 3344041"/>
              <a:gd name="connsiteY9" fmla="*/ 1406635 h 2804510"/>
              <a:gd name="connsiteX10" fmla="*/ 2878083 w 3344041"/>
              <a:gd name="connsiteY10" fmla="*/ 912648 h 2804510"/>
              <a:gd name="connsiteX11" fmla="*/ 2100318 w 3344041"/>
              <a:gd name="connsiteY11" fmla="*/ 376621 h 28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4041" h="2804510">
                <a:moveTo>
                  <a:pt x="2100318" y="376621"/>
                </a:moveTo>
                <a:cubicBezTo>
                  <a:pt x="1834056" y="227725"/>
                  <a:pt x="1531008" y="38538"/>
                  <a:pt x="1280511" y="19269"/>
                </a:cubicBezTo>
                <a:cubicBezTo>
                  <a:pt x="1030014" y="0"/>
                  <a:pt x="807545" y="120869"/>
                  <a:pt x="597338" y="261007"/>
                </a:cubicBezTo>
                <a:cubicBezTo>
                  <a:pt x="387131" y="401145"/>
                  <a:pt x="0" y="681421"/>
                  <a:pt x="19269" y="860097"/>
                </a:cubicBezTo>
                <a:cubicBezTo>
                  <a:pt x="38538" y="1038773"/>
                  <a:pt x="541283" y="1175407"/>
                  <a:pt x="712952" y="1333062"/>
                </a:cubicBezTo>
                <a:cubicBezTo>
                  <a:pt x="884621" y="1490717"/>
                  <a:pt x="1024759" y="1583559"/>
                  <a:pt x="1049283" y="1806028"/>
                </a:cubicBezTo>
                <a:cubicBezTo>
                  <a:pt x="1073807" y="2028497"/>
                  <a:pt x="728718" y="2531242"/>
                  <a:pt x="860097" y="2667876"/>
                </a:cubicBezTo>
                <a:cubicBezTo>
                  <a:pt x="991476" y="2804510"/>
                  <a:pt x="1567794" y="2755463"/>
                  <a:pt x="1837559" y="2625835"/>
                </a:cubicBezTo>
                <a:cubicBezTo>
                  <a:pt x="2107325" y="2496207"/>
                  <a:pt x="2238704" y="2093310"/>
                  <a:pt x="2478690" y="1890110"/>
                </a:cubicBezTo>
                <a:cubicBezTo>
                  <a:pt x="2718676" y="1686910"/>
                  <a:pt x="3210911" y="1569545"/>
                  <a:pt x="3277476" y="1406635"/>
                </a:cubicBezTo>
                <a:cubicBezTo>
                  <a:pt x="3344041" y="1243725"/>
                  <a:pt x="3079531" y="1089572"/>
                  <a:pt x="2878083" y="912648"/>
                </a:cubicBezTo>
                <a:cubicBezTo>
                  <a:pt x="2676635" y="735724"/>
                  <a:pt x="2366580" y="525517"/>
                  <a:pt x="2100318" y="376621"/>
                </a:cubicBezTo>
                <a:close/>
              </a:path>
            </a:pathLst>
          </a:custGeom>
          <a:gradFill>
            <a:gsLst>
              <a:gs pos="0">
                <a:srgbClr val="99BA56"/>
              </a:gs>
              <a:gs pos="50000">
                <a:srgbClr val="003618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202855" y="-485944"/>
            <a:ext cx="2970924" cy="4127777"/>
          </a:xfrm>
          <a:custGeom>
            <a:avLst/>
            <a:gdLst>
              <a:gd name="connsiteX0" fmla="*/ 408152 w 3372069"/>
              <a:gd name="connsiteY0" fmla="*/ 481724 h 4088524"/>
              <a:gd name="connsiteX1" fmla="*/ 502745 w 3372069"/>
              <a:gd name="connsiteY1" fmla="*/ 1206938 h 4088524"/>
              <a:gd name="connsiteX2" fmla="*/ 1763986 w 3372069"/>
              <a:gd name="connsiteY2" fmla="*/ 1133365 h 4088524"/>
              <a:gd name="connsiteX3" fmla="*/ 2510221 w 3372069"/>
              <a:gd name="connsiteY3" fmla="*/ 1480207 h 4088524"/>
              <a:gd name="connsiteX4" fmla="*/ 2289504 w 3372069"/>
              <a:gd name="connsiteY4" fmla="*/ 2541752 h 4088524"/>
              <a:gd name="connsiteX5" fmla="*/ 1953173 w 3372069"/>
              <a:gd name="connsiteY5" fmla="*/ 3109310 h 4088524"/>
              <a:gd name="connsiteX6" fmla="*/ 2594304 w 3372069"/>
              <a:gd name="connsiteY6" fmla="*/ 3613807 h 4088524"/>
              <a:gd name="connsiteX7" fmla="*/ 2930635 w 3372069"/>
              <a:gd name="connsiteY7" fmla="*/ 3571765 h 4088524"/>
              <a:gd name="connsiteX8" fmla="*/ 2951655 w 3372069"/>
              <a:gd name="connsiteY8" fmla="*/ 513255 h 4088524"/>
              <a:gd name="connsiteX9" fmla="*/ 408152 w 3372069"/>
              <a:gd name="connsiteY9" fmla="*/ 481724 h 4088524"/>
              <a:gd name="connsiteX0" fmla="*/ 408152 w 3081283"/>
              <a:gd name="connsiteY0" fmla="*/ 474392 h 4081192"/>
              <a:gd name="connsiteX1" fmla="*/ 502745 w 3081283"/>
              <a:gd name="connsiteY1" fmla="*/ 1199606 h 4081192"/>
              <a:gd name="connsiteX2" fmla="*/ 1763986 w 3081283"/>
              <a:gd name="connsiteY2" fmla="*/ 1126033 h 4081192"/>
              <a:gd name="connsiteX3" fmla="*/ 2510221 w 3081283"/>
              <a:gd name="connsiteY3" fmla="*/ 1472875 h 4081192"/>
              <a:gd name="connsiteX4" fmla="*/ 2289504 w 3081283"/>
              <a:gd name="connsiteY4" fmla="*/ 2534420 h 4081192"/>
              <a:gd name="connsiteX5" fmla="*/ 1953173 w 3081283"/>
              <a:gd name="connsiteY5" fmla="*/ 3101978 h 4081192"/>
              <a:gd name="connsiteX6" fmla="*/ 2594304 w 3081283"/>
              <a:gd name="connsiteY6" fmla="*/ 3606475 h 4081192"/>
              <a:gd name="connsiteX7" fmla="*/ 2930635 w 3081283"/>
              <a:gd name="connsiteY7" fmla="*/ 3564433 h 4081192"/>
              <a:gd name="connsiteX8" fmla="*/ 2951655 w 3081283"/>
              <a:gd name="connsiteY8" fmla="*/ 505923 h 4081192"/>
              <a:gd name="connsiteX9" fmla="*/ 2152869 w 3081283"/>
              <a:gd name="connsiteY9" fmla="*/ 528892 h 4081192"/>
              <a:gd name="connsiteX10" fmla="*/ 408152 w 3081283"/>
              <a:gd name="connsiteY10" fmla="*/ 474392 h 4081192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540443 h 4092743"/>
              <a:gd name="connsiteX11" fmla="*/ 408152 w 2990193"/>
              <a:gd name="connsiteY11" fmla="*/ 485943 h 4092743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397543 h 4092743"/>
              <a:gd name="connsiteX11" fmla="*/ 408152 w 2990193"/>
              <a:gd name="connsiteY11" fmla="*/ 485943 h 4092743"/>
              <a:gd name="connsiteX0" fmla="*/ 408152 w 2970924"/>
              <a:gd name="connsiteY0" fmla="*/ 485943 h 4127777"/>
              <a:gd name="connsiteX1" fmla="*/ 502745 w 2970924"/>
              <a:gd name="connsiteY1" fmla="*/ 1211157 h 4127777"/>
              <a:gd name="connsiteX2" fmla="*/ 1763986 w 2970924"/>
              <a:gd name="connsiteY2" fmla="*/ 1137584 h 4127777"/>
              <a:gd name="connsiteX3" fmla="*/ 2510221 w 2970924"/>
              <a:gd name="connsiteY3" fmla="*/ 1484426 h 4127777"/>
              <a:gd name="connsiteX4" fmla="*/ 2289504 w 2970924"/>
              <a:gd name="connsiteY4" fmla="*/ 2545971 h 4127777"/>
              <a:gd name="connsiteX5" fmla="*/ 1953173 w 2970924"/>
              <a:gd name="connsiteY5" fmla="*/ 3113529 h 4127777"/>
              <a:gd name="connsiteX6" fmla="*/ 2594304 w 2970924"/>
              <a:gd name="connsiteY6" fmla="*/ 3618026 h 4127777"/>
              <a:gd name="connsiteX7" fmla="*/ 2846552 w 2970924"/>
              <a:gd name="connsiteY7" fmla="*/ 3828234 h 4127777"/>
              <a:gd name="connsiteX8" fmla="*/ 2930635 w 2970924"/>
              <a:gd name="connsiteY8" fmla="*/ 3575984 h 4127777"/>
              <a:gd name="connsiteX9" fmla="*/ 2951655 w 2970924"/>
              <a:gd name="connsiteY9" fmla="*/ 517474 h 4127777"/>
              <a:gd name="connsiteX10" fmla="*/ 2815021 w 2970924"/>
              <a:gd name="connsiteY10" fmla="*/ 471140 h 4127777"/>
              <a:gd name="connsiteX11" fmla="*/ 2152869 w 2970924"/>
              <a:gd name="connsiteY11" fmla="*/ 397543 h 4127777"/>
              <a:gd name="connsiteX12" fmla="*/ 408152 w 2970924"/>
              <a:gd name="connsiteY12" fmla="*/ 485943 h 41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0924" h="4127777">
                <a:moveTo>
                  <a:pt x="408152" y="485943"/>
                </a:moveTo>
                <a:cubicBezTo>
                  <a:pt x="0" y="601557"/>
                  <a:pt x="276773" y="1102550"/>
                  <a:pt x="502745" y="1211157"/>
                </a:cubicBezTo>
                <a:cubicBezTo>
                  <a:pt x="728717" y="1319764"/>
                  <a:pt x="1429407" y="1092039"/>
                  <a:pt x="1763986" y="1137584"/>
                </a:cubicBezTo>
                <a:cubicBezTo>
                  <a:pt x="2098565" y="1183129"/>
                  <a:pt x="2422635" y="1249695"/>
                  <a:pt x="2510221" y="1484426"/>
                </a:cubicBezTo>
                <a:cubicBezTo>
                  <a:pt x="2597807" y="1719157"/>
                  <a:pt x="2382345" y="2274454"/>
                  <a:pt x="2289504" y="2545971"/>
                </a:cubicBezTo>
                <a:cubicBezTo>
                  <a:pt x="2196663" y="2817488"/>
                  <a:pt x="1902373" y="2934853"/>
                  <a:pt x="1953173" y="3113529"/>
                </a:cubicBezTo>
                <a:cubicBezTo>
                  <a:pt x="2003973" y="3292205"/>
                  <a:pt x="2445407" y="3498908"/>
                  <a:pt x="2594304" y="3618026"/>
                </a:cubicBezTo>
                <a:cubicBezTo>
                  <a:pt x="2743201" y="3737144"/>
                  <a:pt x="2790497" y="3835241"/>
                  <a:pt x="2846552" y="3828234"/>
                </a:cubicBezTo>
                <a:cubicBezTo>
                  <a:pt x="2902607" y="3821227"/>
                  <a:pt x="2913118" y="4127777"/>
                  <a:pt x="2930635" y="3575984"/>
                </a:cubicBezTo>
                <a:cubicBezTo>
                  <a:pt x="2948152" y="3024191"/>
                  <a:pt x="2970924" y="1034948"/>
                  <a:pt x="2951655" y="517474"/>
                </a:cubicBezTo>
                <a:cubicBezTo>
                  <a:pt x="2932386" y="0"/>
                  <a:pt x="2948152" y="491128"/>
                  <a:pt x="2815021" y="471140"/>
                </a:cubicBezTo>
                <a:cubicBezTo>
                  <a:pt x="2681890" y="451152"/>
                  <a:pt x="2554014" y="395076"/>
                  <a:pt x="2152869" y="397543"/>
                </a:cubicBezTo>
                <a:cubicBezTo>
                  <a:pt x="1751724" y="400010"/>
                  <a:pt x="683173" y="326536"/>
                  <a:pt x="408152" y="48594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bd08092_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ADE2DD"/>
              </a:clrFrom>
              <a:clrTo>
                <a:srgbClr val="ADE2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0"/>
            <a:ext cx="1645006" cy="156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Полилиния 9"/>
          <p:cNvSpPr/>
          <p:nvPr/>
        </p:nvSpPr>
        <p:spPr>
          <a:xfrm>
            <a:off x="4075850" y="4357694"/>
            <a:ext cx="3249314" cy="2667672"/>
          </a:xfrm>
          <a:custGeom>
            <a:avLst/>
            <a:gdLst>
              <a:gd name="connsiteX0" fmla="*/ 353848 w 2932386"/>
              <a:gd name="connsiteY0" fmla="*/ 1709683 h 1839311"/>
              <a:gd name="connsiteX1" fmla="*/ 511503 w 2932386"/>
              <a:gd name="connsiteY1" fmla="*/ 1079063 h 1839311"/>
              <a:gd name="connsiteX2" fmla="*/ 448441 w 2932386"/>
              <a:gd name="connsiteY2" fmla="*/ 753242 h 1839311"/>
              <a:gd name="connsiteX3" fmla="*/ 721710 w 2932386"/>
              <a:gd name="connsiteY3" fmla="*/ 479973 h 1839311"/>
              <a:gd name="connsiteX4" fmla="*/ 973958 w 2932386"/>
              <a:gd name="connsiteY4" fmla="*/ 80580 h 1839311"/>
              <a:gd name="connsiteX5" fmla="*/ 1373351 w 2932386"/>
              <a:gd name="connsiteY5" fmla="*/ 59559 h 1839311"/>
              <a:gd name="connsiteX6" fmla="*/ 1373351 w 2932386"/>
              <a:gd name="connsiteY6" fmla="*/ 437932 h 1839311"/>
              <a:gd name="connsiteX7" fmla="*/ 1709682 w 2932386"/>
              <a:gd name="connsiteY7" fmla="*/ 616608 h 1839311"/>
              <a:gd name="connsiteX8" fmla="*/ 1909379 w 2932386"/>
              <a:gd name="connsiteY8" fmla="*/ 1068552 h 1839311"/>
              <a:gd name="connsiteX9" fmla="*/ 2151117 w 2932386"/>
              <a:gd name="connsiteY9" fmla="*/ 1058042 h 1839311"/>
              <a:gd name="connsiteX10" fmla="*/ 2634593 w 2932386"/>
              <a:gd name="connsiteY10" fmla="*/ 1730704 h 1839311"/>
              <a:gd name="connsiteX11" fmla="*/ 353848 w 2932386"/>
              <a:gd name="connsiteY11" fmla="*/ 1709683 h 1839311"/>
              <a:gd name="connsiteX0" fmla="*/ 353848 w 3184208"/>
              <a:gd name="connsiteY0" fmla="*/ 1709683 h 1839311"/>
              <a:gd name="connsiteX1" fmla="*/ 725849 w 3184208"/>
              <a:gd name="connsiteY1" fmla="*/ 1079063 h 1839311"/>
              <a:gd name="connsiteX2" fmla="*/ 662787 w 3184208"/>
              <a:gd name="connsiteY2" fmla="*/ 753242 h 1839311"/>
              <a:gd name="connsiteX3" fmla="*/ 936056 w 3184208"/>
              <a:gd name="connsiteY3" fmla="*/ 479973 h 1839311"/>
              <a:gd name="connsiteX4" fmla="*/ 1188304 w 3184208"/>
              <a:gd name="connsiteY4" fmla="*/ 80580 h 1839311"/>
              <a:gd name="connsiteX5" fmla="*/ 1587697 w 3184208"/>
              <a:gd name="connsiteY5" fmla="*/ 59559 h 1839311"/>
              <a:gd name="connsiteX6" fmla="*/ 1587697 w 3184208"/>
              <a:gd name="connsiteY6" fmla="*/ 437932 h 1839311"/>
              <a:gd name="connsiteX7" fmla="*/ 1924028 w 3184208"/>
              <a:gd name="connsiteY7" fmla="*/ 616608 h 1839311"/>
              <a:gd name="connsiteX8" fmla="*/ 2123725 w 3184208"/>
              <a:gd name="connsiteY8" fmla="*/ 1068552 h 1839311"/>
              <a:gd name="connsiteX9" fmla="*/ 2365463 w 3184208"/>
              <a:gd name="connsiteY9" fmla="*/ 1058042 h 1839311"/>
              <a:gd name="connsiteX10" fmla="*/ 2848939 w 3184208"/>
              <a:gd name="connsiteY10" fmla="*/ 1730704 h 1839311"/>
              <a:gd name="connsiteX11" fmla="*/ 353848 w 3184208"/>
              <a:gd name="connsiteY11" fmla="*/ 1709683 h 1839311"/>
              <a:gd name="connsiteX0" fmla="*/ 353848 w 3184208"/>
              <a:gd name="connsiteY0" fmla="*/ 1699172 h 1828800"/>
              <a:gd name="connsiteX1" fmla="*/ 725849 w 3184208"/>
              <a:gd name="connsiteY1" fmla="*/ 1068552 h 1828800"/>
              <a:gd name="connsiteX2" fmla="*/ 662787 w 3184208"/>
              <a:gd name="connsiteY2" fmla="*/ 742731 h 1828800"/>
              <a:gd name="connsiteX3" fmla="*/ 936056 w 3184208"/>
              <a:gd name="connsiteY3" fmla="*/ 469462 h 1828800"/>
              <a:gd name="connsiteX4" fmla="*/ 1188304 w 3184208"/>
              <a:gd name="connsiteY4" fmla="*/ 70069 h 1828800"/>
              <a:gd name="connsiteX5" fmla="*/ 1587697 w 3184208"/>
              <a:gd name="connsiteY5" fmla="*/ 49048 h 1828800"/>
              <a:gd name="connsiteX6" fmla="*/ 1587697 w 3184208"/>
              <a:gd name="connsiteY6" fmla="*/ 49048 h 1828800"/>
              <a:gd name="connsiteX7" fmla="*/ 1587697 w 3184208"/>
              <a:gd name="connsiteY7" fmla="*/ 427421 h 1828800"/>
              <a:gd name="connsiteX8" fmla="*/ 1924028 w 3184208"/>
              <a:gd name="connsiteY8" fmla="*/ 606097 h 1828800"/>
              <a:gd name="connsiteX9" fmla="*/ 2123725 w 3184208"/>
              <a:gd name="connsiteY9" fmla="*/ 1058041 h 1828800"/>
              <a:gd name="connsiteX10" fmla="*/ 2365463 w 3184208"/>
              <a:gd name="connsiteY10" fmla="*/ 1047531 h 1828800"/>
              <a:gd name="connsiteX11" fmla="*/ 2848939 w 3184208"/>
              <a:gd name="connsiteY11" fmla="*/ 1720193 h 1828800"/>
              <a:gd name="connsiteX12" fmla="*/ 353848 w 3184208"/>
              <a:gd name="connsiteY12" fmla="*/ 1699172 h 1828800"/>
              <a:gd name="connsiteX0" fmla="*/ 353848 w 3184208"/>
              <a:gd name="connsiteY0" fmla="*/ 1949914 h 2079542"/>
              <a:gd name="connsiteX1" fmla="*/ 725849 w 3184208"/>
              <a:gd name="connsiteY1" fmla="*/ 1319294 h 2079542"/>
              <a:gd name="connsiteX2" fmla="*/ 662787 w 3184208"/>
              <a:gd name="connsiteY2" fmla="*/ 993473 h 2079542"/>
              <a:gd name="connsiteX3" fmla="*/ 936056 w 3184208"/>
              <a:gd name="connsiteY3" fmla="*/ 720204 h 2079542"/>
              <a:gd name="connsiteX4" fmla="*/ 1188304 w 3184208"/>
              <a:gd name="connsiteY4" fmla="*/ 320811 h 2079542"/>
              <a:gd name="connsiteX5" fmla="*/ 1209325 w 3184208"/>
              <a:gd name="connsiteY5" fmla="*/ 3503 h 2079542"/>
              <a:gd name="connsiteX6" fmla="*/ 1587697 w 3184208"/>
              <a:gd name="connsiteY6" fmla="*/ 299790 h 2079542"/>
              <a:gd name="connsiteX7" fmla="*/ 1587697 w 3184208"/>
              <a:gd name="connsiteY7" fmla="*/ 299790 h 2079542"/>
              <a:gd name="connsiteX8" fmla="*/ 1587697 w 3184208"/>
              <a:gd name="connsiteY8" fmla="*/ 678163 h 2079542"/>
              <a:gd name="connsiteX9" fmla="*/ 1924028 w 3184208"/>
              <a:gd name="connsiteY9" fmla="*/ 856839 h 2079542"/>
              <a:gd name="connsiteX10" fmla="*/ 2123725 w 3184208"/>
              <a:gd name="connsiteY10" fmla="*/ 1308783 h 2079542"/>
              <a:gd name="connsiteX11" fmla="*/ 2365463 w 3184208"/>
              <a:gd name="connsiteY11" fmla="*/ 1298273 h 2079542"/>
              <a:gd name="connsiteX12" fmla="*/ 2848939 w 3184208"/>
              <a:gd name="connsiteY12" fmla="*/ 1970935 h 2079542"/>
              <a:gd name="connsiteX13" fmla="*/ 353848 w 3184208"/>
              <a:gd name="connsiteY13" fmla="*/ 1949914 h 2079542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86590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0 w 2900220"/>
              <a:gd name="connsiteY15" fmla="*/ 1949914 h 2096168"/>
              <a:gd name="connsiteX0" fmla="*/ 286591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1 w 2900220"/>
              <a:gd name="connsiteY15" fmla="*/ 1949914 h 20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0220" h="2096168">
                <a:moveTo>
                  <a:pt x="286591" y="1949914"/>
                </a:moveTo>
                <a:cubicBezTo>
                  <a:pt x="32429" y="1922669"/>
                  <a:pt x="0" y="1991303"/>
                  <a:pt x="62000" y="1886200"/>
                </a:cubicBezTo>
                <a:cubicBezTo>
                  <a:pt x="124000" y="1781097"/>
                  <a:pt x="569670" y="1468082"/>
                  <a:pt x="658591" y="1319294"/>
                </a:cubicBezTo>
                <a:cubicBezTo>
                  <a:pt x="747512" y="1170506"/>
                  <a:pt x="560495" y="1093321"/>
                  <a:pt x="595529" y="993473"/>
                </a:cubicBezTo>
                <a:cubicBezTo>
                  <a:pt x="630564" y="893625"/>
                  <a:pt x="781212" y="832314"/>
                  <a:pt x="868798" y="720204"/>
                </a:cubicBezTo>
                <a:cubicBezTo>
                  <a:pt x="956384" y="608094"/>
                  <a:pt x="1075501" y="440261"/>
                  <a:pt x="1121046" y="320811"/>
                </a:cubicBezTo>
                <a:cubicBezTo>
                  <a:pt x="1166591" y="201361"/>
                  <a:pt x="1075502" y="7006"/>
                  <a:pt x="1142067" y="3503"/>
                </a:cubicBezTo>
                <a:cubicBezTo>
                  <a:pt x="1208632" y="0"/>
                  <a:pt x="1457377" y="298038"/>
                  <a:pt x="1520439" y="299790"/>
                </a:cubicBezTo>
                <a:lnTo>
                  <a:pt x="1520439" y="299790"/>
                </a:lnTo>
                <a:cubicBezTo>
                  <a:pt x="1520439" y="362852"/>
                  <a:pt x="1464384" y="585322"/>
                  <a:pt x="1520439" y="678163"/>
                </a:cubicBezTo>
                <a:cubicBezTo>
                  <a:pt x="1576494" y="771004"/>
                  <a:pt x="1767432" y="751736"/>
                  <a:pt x="1856770" y="856839"/>
                </a:cubicBezTo>
                <a:cubicBezTo>
                  <a:pt x="1946108" y="961942"/>
                  <a:pt x="1982895" y="1235211"/>
                  <a:pt x="2056467" y="1308783"/>
                </a:cubicBezTo>
                <a:cubicBezTo>
                  <a:pt x="2130040" y="1382355"/>
                  <a:pt x="2177336" y="1187914"/>
                  <a:pt x="2298205" y="1298273"/>
                </a:cubicBezTo>
                <a:cubicBezTo>
                  <a:pt x="2419074" y="1408632"/>
                  <a:pt x="2900220" y="1845702"/>
                  <a:pt x="2781681" y="1970935"/>
                </a:cubicBezTo>
                <a:cubicBezTo>
                  <a:pt x="2663142" y="2096168"/>
                  <a:pt x="2002821" y="2053175"/>
                  <a:pt x="1586973" y="2049671"/>
                </a:cubicBezTo>
                <a:cubicBezTo>
                  <a:pt x="1171125" y="2046168"/>
                  <a:pt x="540753" y="1977159"/>
                  <a:pt x="286591" y="1949914"/>
                </a:cubicBezTo>
                <a:close/>
              </a:path>
            </a:pathLst>
          </a:custGeom>
          <a:gradFill>
            <a:gsLst>
              <a:gs pos="0">
                <a:srgbClr val="435422"/>
              </a:gs>
              <a:gs pos="50000">
                <a:srgbClr val="293315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71942"/>
            <a:ext cx="19679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Бухта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Синтонимов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590352">
            <a:off x="660289" y="1896014"/>
            <a:ext cx="3000396" cy="461665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Пролив Пословиц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1428736"/>
            <a:ext cx="154568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Говорунов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3500438"/>
            <a:ext cx="2357454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Море Загадок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86454"/>
            <a:ext cx="18069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Живых слов</a:t>
            </a:r>
          </a:p>
        </p:txBody>
      </p:sp>
      <p:pic>
        <p:nvPicPr>
          <p:cNvPr id="17" name="Рисунок 16" descr="bd0571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8" y="4714875"/>
            <a:ext cx="1690687" cy="182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357950" y="785794"/>
            <a:ext cx="23661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Залив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  <p:pic>
        <p:nvPicPr>
          <p:cNvPr id="18" name="Рисунок 17" descr="j029558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688" y="1071563"/>
            <a:ext cx="1433512" cy="1357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C -0.00816 -0.00972 -0.01632 -0.01922 4.72222E-6 0.01412 C 0.01631 0.04768 0.07829 0.1331 0.09756 0.20162 C 0.11684 0.27014 0.12899 0.37546 0.11527 0.4243 C 0.10156 0.47315 0.03611 0.48032 0.01527 0.49514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0694" y="4857760"/>
            <a:ext cx="17411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Гриб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928802"/>
            <a:ext cx="164500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Гусь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643446"/>
            <a:ext cx="10903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Ёж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500438"/>
            <a:ext cx="14205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Лук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642918"/>
            <a:ext cx="38507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Картофель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214686"/>
            <a:ext cx="26324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Огурец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500042"/>
            <a:ext cx="21130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Арбуз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1928802"/>
            <a:ext cx="38491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Земляника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500306"/>
            <a:ext cx="17411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Гриб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714356"/>
            <a:ext cx="164500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Гусь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500438"/>
            <a:ext cx="10903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Ёж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643050"/>
            <a:ext cx="14205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Лук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285860"/>
            <a:ext cx="38507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Картофель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3357562"/>
            <a:ext cx="26324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Огурец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4572008"/>
            <a:ext cx="21130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Арбуз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285992"/>
            <a:ext cx="38491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Земляника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2908" y="1643050"/>
            <a:ext cx="3800780" cy="5764816"/>
          </a:xfrm>
          <a:custGeom>
            <a:avLst/>
            <a:gdLst>
              <a:gd name="connsiteX0" fmla="*/ 3659352 w 4169104"/>
              <a:gd name="connsiteY0" fmla="*/ 4759435 h 5449614"/>
              <a:gd name="connsiteX1" fmla="*/ 3596290 w 4169104"/>
              <a:gd name="connsiteY1" fmla="*/ 3845035 h 5449614"/>
              <a:gd name="connsiteX2" fmla="*/ 2566276 w 4169104"/>
              <a:gd name="connsiteY2" fmla="*/ 3487683 h 5449614"/>
              <a:gd name="connsiteX3" fmla="*/ 1725448 w 4169104"/>
              <a:gd name="connsiteY3" fmla="*/ 3498193 h 5449614"/>
              <a:gd name="connsiteX4" fmla="*/ 1189421 w 4169104"/>
              <a:gd name="connsiteY4" fmla="*/ 3193393 h 5449614"/>
              <a:gd name="connsiteX5" fmla="*/ 1452179 w 4169104"/>
              <a:gd name="connsiteY5" fmla="*/ 2489200 h 5449614"/>
              <a:gd name="connsiteX6" fmla="*/ 2440152 w 4169104"/>
              <a:gd name="connsiteY6" fmla="*/ 2110828 h 5449614"/>
              <a:gd name="connsiteX7" fmla="*/ 3039241 w 4169104"/>
              <a:gd name="connsiteY7" fmla="*/ 2121338 h 5449614"/>
              <a:gd name="connsiteX8" fmla="*/ 3060262 w 4169104"/>
              <a:gd name="connsiteY8" fmla="*/ 1911131 h 5449614"/>
              <a:gd name="connsiteX9" fmla="*/ 1914635 w 4169104"/>
              <a:gd name="connsiteY9" fmla="*/ 891628 h 5449614"/>
              <a:gd name="connsiteX10" fmla="*/ 611352 w 4169104"/>
              <a:gd name="connsiteY10" fmla="*/ 681421 h 5449614"/>
              <a:gd name="connsiteX11" fmla="*/ 443186 w 4169104"/>
              <a:gd name="connsiteY11" fmla="*/ 681421 h 5449614"/>
              <a:gd name="connsiteX12" fmla="*/ 537779 w 4169104"/>
              <a:gd name="connsiteY12" fmla="*/ 4769945 h 5449614"/>
              <a:gd name="connsiteX13" fmla="*/ 3659352 w 4169104"/>
              <a:gd name="connsiteY13" fmla="*/ 4759435 h 544961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1324"/>
              <a:gd name="connsiteX1" fmla="*/ 3230179 w 3802993"/>
              <a:gd name="connsiteY1" fmla="*/ 3845035 h 5511324"/>
              <a:gd name="connsiteX2" fmla="*/ 2200165 w 3802993"/>
              <a:gd name="connsiteY2" fmla="*/ 3487683 h 5511324"/>
              <a:gd name="connsiteX3" fmla="*/ 1359337 w 3802993"/>
              <a:gd name="connsiteY3" fmla="*/ 3498193 h 5511324"/>
              <a:gd name="connsiteX4" fmla="*/ 823310 w 3802993"/>
              <a:gd name="connsiteY4" fmla="*/ 3193393 h 5511324"/>
              <a:gd name="connsiteX5" fmla="*/ 1086068 w 3802993"/>
              <a:gd name="connsiteY5" fmla="*/ 2489200 h 5511324"/>
              <a:gd name="connsiteX6" fmla="*/ 2074041 w 3802993"/>
              <a:gd name="connsiteY6" fmla="*/ 2110828 h 5511324"/>
              <a:gd name="connsiteX7" fmla="*/ 2673130 w 3802993"/>
              <a:gd name="connsiteY7" fmla="*/ 2121338 h 5511324"/>
              <a:gd name="connsiteX8" fmla="*/ 2694151 w 3802993"/>
              <a:gd name="connsiteY8" fmla="*/ 1911131 h 5511324"/>
              <a:gd name="connsiteX9" fmla="*/ 1548524 w 3802993"/>
              <a:gd name="connsiteY9" fmla="*/ 891628 h 5511324"/>
              <a:gd name="connsiteX10" fmla="*/ 245241 w 3802993"/>
              <a:gd name="connsiteY10" fmla="*/ 681421 h 5511324"/>
              <a:gd name="connsiteX11" fmla="*/ 77075 w 3802993"/>
              <a:gd name="connsiteY11" fmla="*/ 681421 h 5511324"/>
              <a:gd name="connsiteX12" fmla="*/ 171668 w 3802993"/>
              <a:gd name="connsiteY12" fmla="*/ 4769945 h 5511324"/>
              <a:gd name="connsiteX13" fmla="*/ 304255 w 3802993"/>
              <a:gd name="connsiteY13" fmla="*/ 5129695 h 5511324"/>
              <a:gd name="connsiteX14" fmla="*/ 529079 w 3802993"/>
              <a:gd name="connsiteY14" fmla="*/ 5068768 h 5511324"/>
              <a:gd name="connsiteX15" fmla="*/ 3293241 w 3802993"/>
              <a:gd name="connsiteY15" fmla="*/ 4759435 h 551132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6610"/>
              <a:gd name="connsiteX1" fmla="*/ 3230179 w 3802993"/>
              <a:gd name="connsiteY1" fmla="*/ 3845035 h 5516610"/>
              <a:gd name="connsiteX2" fmla="*/ 2200165 w 3802993"/>
              <a:gd name="connsiteY2" fmla="*/ 3487683 h 5516610"/>
              <a:gd name="connsiteX3" fmla="*/ 1359337 w 3802993"/>
              <a:gd name="connsiteY3" fmla="*/ 3498193 h 5516610"/>
              <a:gd name="connsiteX4" fmla="*/ 823310 w 3802993"/>
              <a:gd name="connsiteY4" fmla="*/ 3193393 h 5516610"/>
              <a:gd name="connsiteX5" fmla="*/ 1086068 w 3802993"/>
              <a:gd name="connsiteY5" fmla="*/ 2489200 h 5516610"/>
              <a:gd name="connsiteX6" fmla="*/ 2074041 w 3802993"/>
              <a:gd name="connsiteY6" fmla="*/ 2110828 h 5516610"/>
              <a:gd name="connsiteX7" fmla="*/ 2673130 w 3802993"/>
              <a:gd name="connsiteY7" fmla="*/ 2121338 h 5516610"/>
              <a:gd name="connsiteX8" fmla="*/ 2694151 w 3802993"/>
              <a:gd name="connsiteY8" fmla="*/ 1911131 h 5516610"/>
              <a:gd name="connsiteX9" fmla="*/ 1548524 w 3802993"/>
              <a:gd name="connsiteY9" fmla="*/ 891628 h 5516610"/>
              <a:gd name="connsiteX10" fmla="*/ 245241 w 3802993"/>
              <a:gd name="connsiteY10" fmla="*/ 681421 h 5516610"/>
              <a:gd name="connsiteX11" fmla="*/ 77075 w 3802993"/>
              <a:gd name="connsiteY11" fmla="*/ 681421 h 5516610"/>
              <a:gd name="connsiteX12" fmla="*/ 171668 w 3802993"/>
              <a:gd name="connsiteY12" fmla="*/ 4769945 h 5516610"/>
              <a:gd name="connsiteX13" fmla="*/ 182432 w 3802993"/>
              <a:gd name="connsiteY13" fmla="*/ 5161412 h 5516610"/>
              <a:gd name="connsiteX14" fmla="*/ 529079 w 3802993"/>
              <a:gd name="connsiteY14" fmla="*/ 5068768 h 5516610"/>
              <a:gd name="connsiteX15" fmla="*/ 3293241 w 3802993"/>
              <a:gd name="connsiteY15" fmla="*/ 4759435 h 5516610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3293241 w 3802993"/>
              <a:gd name="connsiteY15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826080 w 3802993"/>
              <a:gd name="connsiteY15" fmla="*/ 5054174 h 5501170"/>
              <a:gd name="connsiteX16" fmla="*/ 3293241 w 3802993"/>
              <a:gd name="connsiteY16" fmla="*/ 5045163 h 5501170"/>
              <a:gd name="connsiteX0" fmla="*/ 3293241 w 3802993"/>
              <a:gd name="connsiteY0" fmla="*/ 5045163 h 5496985"/>
              <a:gd name="connsiteX1" fmla="*/ 3230179 w 3802993"/>
              <a:gd name="connsiteY1" fmla="*/ 3845035 h 5496985"/>
              <a:gd name="connsiteX2" fmla="*/ 2200165 w 3802993"/>
              <a:gd name="connsiteY2" fmla="*/ 3487683 h 5496985"/>
              <a:gd name="connsiteX3" fmla="*/ 1359337 w 3802993"/>
              <a:gd name="connsiteY3" fmla="*/ 3498193 h 5496985"/>
              <a:gd name="connsiteX4" fmla="*/ 823310 w 3802993"/>
              <a:gd name="connsiteY4" fmla="*/ 3193393 h 5496985"/>
              <a:gd name="connsiteX5" fmla="*/ 1086068 w 3802993"/>
              <a:gd name="connsiteY5" fmla="*/ 2489200 h 5496985"/>
              <a:gd name="connsiteX6" fmla="*/ 2074041 w 3802993"/>
              <a:gd name="connsiteY6" fmla="*/ 2110828 h 5496985"/>
              <a:gd name="connsiteX7" fmla="*/ 2673130 w 3802993"/>
              <a:gd name="connsiteY7" fmla="*/ 2121338 h 5496985"/>
              <a:gd name="connsiteX8" fmla="*/ 2694151 w 3802993"/>
              <a:gd name="connsiteY8" fmla="*/ 1911131 h 5496985"/>
              <a:gd name="connsiteX9" fmla="*/ 1548524 w 3802993"/>
              <a:gd name="connsiteY9" fmla="*/ 891628 h 5496985"/>
              <a:gd name="connsiteX10" fmla="*/ 245241 w 3802993"/>
              <a:gd name="connsiteY10" fmla="*/ 681421 h 5496985"/>
              <a:gd name="connsiteX11" fmla="*/ 77075 w 3802993"/>
              <a:gd name="connsiteY11" fmla="*/ 681421 h 5496985"/>
              <a:gd name="connsiteX12" fmla="*/ 171668 w 3802993"/>
              <a:gd name="connsiteY12" fmla="*/ 4769945 h 5496985"/>
              <a:gd name="connsiteX13" fmla="*/ 817511 w 3802993"/>
              <a:gd name="connsiteY13" fmla="*/ 5043664 h 5496985"/>
              <a:gd name="connsiteX14" fmla="*/ 826080 w 3802993"/>
              <a:gd name="connsiteY14" fmla="*/ 5054174 h 5496985"/>
              <a:gd name="connsiteX15" fmla="*/ 3293241 w 3802993"/>
              <a:gd name="connsiteY15" fmla="*/ 5045163 h 5496985"/>
              <a:gd name="connsiteX0" fmla="*/ 3293241 w 3695352"/>
              <a:gd name="connsiteY0" fmla="*/ 5045163 h 5496985"/>
              <a:gd name="connsiteX1" fmla="*/ 3230179 w 3695352"/>
              <a:gd name="connsiteY1" fmla="*/ 3845035 h 5496985"/>
              <a:gd name="connsiteX2" fmla="*/ 2200165 w 3695352"/>
              <a:gd name="connsiteY2" fmla="*/ 3487683 h 5496985"/>
              <a:gd name="connsiteX3" fmla="*/ 1359337 w 3695352"/>
              <a:gd name="connsiteY3" fmla="*/ 3498193 h 5496985"/>
              <a:gd name="connsiteX4" fmla="*/ 823310 w 3695352"/>
              <a:gd name="connsiteY4" fmla="*/ 3193393 h 5496985"/>
              <a:gd name="connsiteX5" fmla="*/ 1086068 w 3695352"/>
              <a:gd name="connsiteY5" fmla="*/ 2489200 h 5496985"/>
              <a:gd name="connsiteX6" fmla="*/ 2074041 w 3695352"/>
              <a:gd name="connsiteY6" fmla="*/ 2110828 h 5496985"/>
              <a:gd name="connsiteX7" fmla="*/ 2673130 w 3695352"/>
              <a:gd name="connsiteY7" fmla="*/ 2121338 h 5496985"/>
              <a:gd name="connsiteX8" fmla="*/ 2694151 w 3695352"/>
              <a:gd name="connsiteY8" fmla="*/ 1911131 h 5496985"/>
              <a:gd name="connsiteX9" fmla="*/ 1548524 w 3695352"/>
              <a:gd name="connsiteY9" fmla="*/ 891628 h 5496985"/>
              <a:gd name="connsiteX10" fmla="*/ 245241 w 3695352"/>
              <a:gd name="connsiteY10" fmla="*/ 681421 h 5496985"/>
              <a:gd name="connsiteX11" fmla="*/ 77075 w 3695352"/>
              <a:gd name="connsiteY11" fmla="*/ 681421 h 5496985"/>
              <a:gd name="connsiteX12" fmla="*/ 171668 w 3695352"/>
              <a:gd name="connsiteY12" fmla="*/ 4769945 h 5496985"/>
              <a:gd name="connsiteX13" fmla="*/ 817511 w 3695352"/>
              <a:gd name="connsiteY13" fmla="*/ 5043664 h 5496985"/>
              <a:gd name="connsiteX14" fmla="*/ 3293241 w 3695352"/>
              <a:gd name="connsiteY14" fmla="*/ 5045163 h 5496985"/>
              <a:gd name="connsiteX0" fmla="*/ 3657601 w 4167353"/>
              <a:gd name="connsiteY0" fmla="*/ 5045163 h 5497235"/>
              <a:gd name="connsiteX1" fmla="*/ 3594539 w 4167353"/>
              <a:gd name="connsiteY1" fmla="*/ 3845035 h 5497235"/>
              <a:gd name="connsiteX2" fmla="*/ 2564525 w 4167353"/>
              <a:gd name="connsiteY2" fmla="*/ 3487683 h 5497235"/>
              <a:gd name="connsiteX3" fmla="*/ 1723697 w 4167353"/>
              <a:gd name="connsiteY3" fmla="*/ 3498193 h 5497235"/>
              <a:gd name="connsiteX4" fmla="*/ 1187670 w 4167353"/>
              <a:gd name="connsiteY4" fmla="*/ 3193393 h 5497235"/>
              <a:gd name="connsiteX5" fmla="*/ 1450428 w 4167353"/>
              <a:gd name="connsiteY5" fmla="*/ 2489200 h 5497235"/>
              <a:gd name="connsiteX6" fmla="*/ 2438401 w 4167353"/>
              <a:gd name="connsiteY6" fmla="*/ 2110828 h 5497235"/>
              <a:gd name="connsiteX7" fmla="*/ 3037490 w 4167353"/>
              <a:gd name="connsiteY7" fmla="*/ 2121338 h 5497235"/>
              <a:gd name="connsiteX8" fmla="*/ 3058511 w 4167353"/>
              <a:gd name="connsiteY8" fmla="*/ 1911131 h 5497235"/>
              <a:gd name="connsiteX9" fmla="*/ 1912884 w 4167353"/>
              <a:gd name="connsiteY9" fmla="*/ 891628 h 5497235"/>
              <a:gd name="connsiteX10" fmla="*/ 609601 w 4167353"/>
              <a:gd name="connsiteY10" fmla="*/ 681421 h 5497235"/>
              <a:gd name="connsiteX11" fmla="*/ 441435 w 4167353"/>
              <a:gd name="connsiteY11" fmla="*/ 681421 h 5497235"/>
              <a:gd name="connsiteX12" fmla="*/ 536028 w 4167353"/>
              <a:gd name="connsiteY12" fmla="*/ 4769945 h 5497235"/>
              <a:gd name="connsiteX13" fmla="*/ 3657601 w 4167353"/>
              <a:gd name="connsiteY13" fmla="*/ 5045163 h 5497235"/>
              <a:gd name="connsiteX0" fmla="*/ 3657601 w 4167353"/>
              <a:gd name="connsiteY0" fmla="*/ 5080878 h 5747240"/>
              <a:gd name="connsiteX1" fmla="*/ 3594539 w 4167353"/>
              <a:gd name="connsiteY1" fmla="*/ 3880750 h 5747240"/>
              <a:gd name="connsiteX2" fmla="*/ 2564525 w 4167353"/>
              <a:gd name="connsiteY2" fmla="*/ 3523398 h 5747240"/>
              <a:gd name="connsiteX3" fmla="*/ 1723697 w 4167353"/>
              <a:gd name="connsiteY3" fmla="*/ 3533908 h 5747240"/>
              <a:gd name="connsiteX4" fmla="*/ 1187670 w 4167353"/>
              <a:gd name="connsiteY4" fmla="*/ 3229108 h 5747240"/>
              <a:gd name="connsiteX5" fmla="*/ 1450428 w 4167353"/>
              <a:gd name="connsiteY5" fmla="*/ 2524915 h 5747240"/>
              <a:gd name="connsiteX6" fmla="*/ 2438401 w 4167353"/>
              <a:gd name="connsiteY6" fmla="*/ 2146543 h 5747240"/>
              <a:gd name="connsiteX7" fmla="*/ 3037490 w 4167353"/>
              <a:gd name="connsiteY7" fmla="*/ 2157053 h 5747240"/>
              <a:gd name="connsiteX8" fmla="*/ 3058511 w 4167353"/>
              <a:gd name="connsiteY8" fmla="*/ 1946846 h 5747240"/>
              <a:gd name="connsiteX9" fmla="*/ 1912884 w 4167353"/>
              <a:gd name="connsiteY9" fmla="*/ 927343 h 5747240"/>
              <a:gd name="connsiteX10" fmla="*/ 609601 w 4167353"/>
              <a:gd name="connsiteY10" fmla="*/ 717136 h 5747240"/>
              <a:gd name="connsiteX11" fmla="*/ 441435 w 4167353"/>
              <a:gd name="connsiteY11" fmla="*/ 717136 h 5747240"/>
              <a:gd name="connsiteX12" fmla="*/ 536028 w 4167353"/>
              <a:gd name="connsiteY12" fmla="*/ 5019950 h 5747240"/>
              <a:gd name="connsiteX13" fmla="*/ 3657601 w 4167353"/>
              <a:gd name="connsiteY13" fmla="*/ 5080878 h 5747240"/>
              <a:gd name="connsiteX0" fmla="*/ 3356766 w 3866518"/>
              <a:gd name="connsiteY0" fmla="*/ 5080878 h 5765571"/>
              <a:gd name="connsiteX1" fmla="*/ 3293704 w 3866518"/>
              <a:gd name="connsiteY1" fmla="*/ 3880750 h 5765571"/>
              <a:gd name="connsiteX2" fmla="*/ 2263690 w 3866518"/>
              <a:gd name="connsiteY2" fmla="*/ 3523398 h 5765571"/>
              <a:gd name="connsiteX3" fmla="*/ 1422862 w 3866518"/>
              <a:gd name="connsiteY3" fmla="*/ 3533908 h 5765571"/>
              <a:gd name="connsiteX4" fmla="*/ 886835 w 3866518"/>
              <a:gd name="connsiteY4" fmla="*/ 3229108 h 5765571"/>
              <a:gd name="connsiteX5" fmla="*/ 1149593 w 3866518"/>
              <a:gd name="connsiteY5" fmla="*/ 2524915 h 5765571"/>
              <a:gd name="connsiteX6" fmla="*/ 2137566 w 3866518"/>
              <a:gd name="connsiteY6" fmla="*/ 2146543 h 5765571"/>
              <a:gd name="connsiteX7" fmla="*/ 2736655 w 3866518"/>
              <a:gd name="connsiteY7" fmla="*/ 2157053 h 5765571"/>
              <a:gd name="connsiteX8" fmla="*/ 2757676 w 3866518"/>
              <a:gd name="connsiteY8" fmla="*/ 1946846 h 5765571"/>
              <a:gd name="connsiteX9" fmla="*/ 1612049 w 3866518"/>
              <a:gd name="connsiteY9" fmla="*/ 927343 h 5765571"/>
              <a:gd name="connsiteX10" fmla="*/ 308766 w 3866518"/>
              <a:gd name="connsiteY10" fmla="*/ 717136 h 5765571"/>
              <a:gd name="connsiteX11" fmla="*/ 140600 w 3866518"/>
              <a:gd name="connsiteY11" fmla="*/ 717136 h 5765571"/>
              <a:gd name="connsiteX12" fmla="*/ 235193 w 3866518"/>
              <a:gd name="connsiteY12" fmla="*/ 5019950 h 5765571"/>
              <a:gd name="connsiteX13" fmla="*/ 1551757 w 3866518"/>
              <a:gd name="connsiteY13" fmla="*/ 5190862 h 5765571"/>
              <a:gd name="connsiteX14" fmla="*/ 3356766 w 3866518"/>
              <a:gd name="connsiteY14" fmla="*/ 5080878 h 5765571"/>
              <a:gd name="connsiteX0" fmla="*/ 3293241 w 3802993"/>
              <a:gd name="connsiteY0" fmla="*/ 5080878 h 5768719"/>
              <a:gd name="connsiteX1" fmla="*/ 3230179 w 3802993"/>
              <a:gd name="connsiteY1" fmla="*/ 3880750 h 5768719"/>
              <a:gd name="connsiteX2" fmla="*/ 2200165 w 3802993"/>
              <a:gd name="connsiteY2" fmla="*/ 3523398 h 5768719"/>
              <a:gd name="connsiteX3" fmla="*/ 1359337 w 3802993"/>
              <a:gd name="connsiteY3" fmla="*/ 3533908 h 5768719"/>
              <a:gd name="connsiteX4" fmla="*/ 823310 w 3802993"/>
              <a:gd name="connsiteY4" fmla="*/ 3229108 h 5768719"/>
              <a:gd name="connsiteX5" fmla="*/ 1086068 w 3802993"/>
              <a:gd name="connsiteY5" fmla="*/ 2524915 h 5768719"/>
              <a:gd name="connsiteX6" fmla="*/ 2074041 w 3802993"/>
              <a:gd name="connsiteY6" fmla="*/ 2146543 h 5768719"/>
              <a:gd name="connsiteX7" fmla="*/ 2673130 w 3802993"/>
              <a:gd name="connsiteY7" fmla="*/ 2157053 h 5768719"/>
              <a:gd name="connsiteX8" fmla="*/ 2694151 w 3802993"/>
              <a:gd name="connsiteY8" fmla="*/ 1946846 h 5768719"/>
              <a:gd name="connsiteX9" fmla="*/ 1548524 w 3802993"/>
              <a:gd name="connsiteY9" fmla="*/ 927343 h 5768719"/>
              <a:gd name="connsiteX10" fmla="*/ 245241 w 3802993"/>
              <a:gd name="connsiteY10" fmla="*/ 717136 h 5768719"/>
              <a:gd name="connsiteX11" fmla="*/ 77075 w 3802993"/>
              <a:gd name="connsiteY11" fmla="*/ 717136 h 5768719"/>
              <a:gd name="connsiteX12" fmla="*/ 171668 w 3802993"/>
              <a:gd name="connsiteY12" fmla="*/ 5019950 h 5768719"/>
              <a:gd name="connsiteX13" fmla="*/ 447707 w 3802993"/>
              <a:gd name="connsiteY13" fmla="*/ 5209749 h 5768719"/>
              <a:gd name="connsiteX14" fmla="*/ 1488232 w 3802993"/>
              <a:gd name="connsiteY14" fmla="*/ 5190862 h 5768719"/>
              <a:gd name="connsiteX15" fmla="*/ 3293241 w 3802993"/>
              <a:gd name="connsiteY15" fmla="*/ 5080878 h 5768719"/>
              <a:gd name="connsiteX0" fmla="*/ 3293241 w 3802993"/>
              <a:gd name="connsiteY0" fmla="*/ 5080878 h 5770471"/>
              <a:gd name="connsiteX1" fmla="*/ 3230179 w 3802993"/>
              <a:gd name="connsiteY1" fmla="*/ 3880750 h 5770471"/>
              <a:gd name="connsiteX2" fmla="*/ 2200165 w 3802993"/>
              <a:gd name="connsiteY2" fmla="*/ 3523398 h 5770471"/>
              <a:gd name="connsiteX3" fmla="*/ 1359337 w 3802993"/>
              <a:gd name="connsiteY3" fmla="*/ 3533908 h 5770471"/>
              <a:gd name="connsiteX4" fmla="*/ 823310 w 3802993"/>
              <a:gd name="connsiteY4" fmla="*/ 3229108 h 5770471"/>
              <a:gd name="connsiteX5" fmla="*/ 1086068 w 3802993"/>
              <a:gd name="connsiteY5" fmla="*/ 2524915 h 5770471"/>
              <a:gd name="connsiteX6" fmla="*/ 2074041 w 3802993"/>
              <a:gd name="connsiteY6" fmla="*/ 2146543 h 5770471"/>
              <a:gd name="connsiteX7" fmla="*/ 2673130 w 3802993"/>
              <a:gd name="connsiteY7" fmla="*/ 2157053 h 5770471"/>
              <a:gd name="connsiteX8" fmla="*/ 2694151 w 3802993"/>
              <a:gd name="connsiteY8" fmla="*/ 1946846 h 5770471"/>
              <a:gd name="connsiteX9" fmla="*/ 1548524 w 3802993"/>
              <a:gd name="connsiteY9" fmla="*/ 927343 h 5770471"/>
              <a:gd name="connsiteX10" fmla="*/ 245241 w 3802993"/>
              <a:gd name="connsiteY10" fmla="*/ 717136 h 5770471"/>
              <a:gd name="connsiteX11" fmla="*/ 77075 w 3802993"/>
              <a:gd name="connsiteY11" fmla="*/ 717136 h 5770471"/>
              <a:gd name="connsiteX12" fmla="*/ 171668 w 3802993"/>
              <a:gd name="connsiteY12" fmla="*/ 5019950 h 5770471"/>
              <a:gd name="connsiteX13" fmla="*/ 205969 w 3802993"/>
              <a:gd name="connsiteY13" fmla="*/ 5220259 h 5770471"/>
              <a:gd name="connsiteX14" fmla="*/ 447707 w 3802993"/>
              <a:gd name="connsiteY14" fmla="*/ 5209749 h 5770471"/>
              <a:gd name="connsiteX15" fmla="*/ 1488232 w 3802993"/>
              <a:gd name="connsiteY15" fmla="*/ 5190862 h 5770471"/>
              <a:gd name="connsiteX16" fmla="*/ 3293241 w 3802993"/>
              <a:gd name="connsiteY16" fmla="*/ 5080878 h 577047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1546311 w 3800780"/>
              <a:gd name="connsiteY9" fmla="*/ 921688 h 5764816"/>
              <a:gd name="connsiteX10" fmla="*/ 243028 w 3800780"/>
              <a:gd name="connsiteY10" fmla="*/ 711481 h 5764816"/>
              <a:gd name="connsiteX11" fmla="*/ 88142 w 3800780"/>
              <a:gd name="connsiteY11" fmla="*/ 745411 h 5764816"/>
              <a:gd name="connsiteX12" fmla="*/ 74862 w 3800780"/>
              <a:gd name="connsiteY12" fmla="*/ 711481 h 5764816"/>
              <a:gd name="connsiteX13" fmla="*/ 169455 w 3800780"/>
              <a:gd name="connsiteY13" fmla="*/ 5014295 h 5764816"/>
              <a:gd name="connsiteX14" fmla="*/ 203756 w 3800780"/>
              <a:gd name="connsiteY14" fmla="*/ 5214604 h 5764816"/>
              <a:gd name="connsiteX15" fmla="*/ 445494 w 3800780"/>
              <a:gd name="connsiteY15" fmla="*/ 5204094 h 5764816"/>
              <a:gd name="connsiteX16" fmla="*/ 1486019 w 3800780"/>
              <a:gd name="connsiteY16" fmla="*/ 5185207 h 5764816"/>
              <a:gd name="connsiteX17" fmla="*/ 3291028 w 3800780"/>
              <a:gd name="connsiteY17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00748 h 5690341"/>
              <a:gd name="connsiteX1" fmla="*/ 3227966 w 3800780"/>
              <a:gd name="connsiteY1" fmla="*/ 3800620 h 5690341"/>
              <a:gd name="connsiteX2" fmla="*/ 2197952 w 3800780"/>
              <a:gd name="connsiteY2" fmla="*/ 3443268 h 5690341"/>
              <a:gd name="connsiteX3" fmla="*/ 1357124 w 3800780"/>
              <a:gd name="connsiteY3" fmla="*/ 3453778 h 5690341"/>
              <a:gd name="connsiteX4" fmla="*/ 821097 w 3800780"/>
              <a:gd name="connsiteY4" fmla="*/ 3148978 h 5690341"/>
              <a:gd name="connsiteX5" fmla="*/ 1083855 w 3800780"/>
              <a:gd name="connsiteY5" fmla="*/ 2444785 h 5690341"/>
              <a:gd name="connsiteX6" fmla="*/ 2071828 w 3800780"/>
              <a:gd name="connsiteY6" fmla="*/ 2066413 h 5690341"/>
              <a:gd name="connsiteX7" fmla="*/ 2670917 w 3800780"/>
              <a:gd name="connsiteY7" fmla="*/ 2076923 h 5690341"/>
              <a:gd name="connsiteX8" fmla="*/ 2691938 w 3800780"/>
              <a:gd name="connsiteY8" fmla="*/ 1866716 h 5690341"/>
              <a:gd name="connsiteX9" fmla="*/ 2675901 w 3800780"/>
              <a:gd name="connsiteY9" fmla="*/ 1477758 h 5690341"/>
              <a:gd name="connsiteX10" fmla="*/ 1546311 w 3800780"/>
              <a:gd name="connsiteY10" fmla="*/ 847213 h 5690341"/>
              <a:gd name="connsiteX11" fmla="*/ 243028 w 3800780"/>
              <a:gd name="connsiteY11" fmla="*/ 637006 h 5690341"/>
              <a:gd name="connsiteX12" fmla="*/ 88142 w 3800780"/>
              <a:gd name="connsiteY12" fmla="*/ 670936 h 5690341"/>
              <a:gd name="connsiteX13" fmla="*/ 48315 w 3800780"/>
              <a:gd name="connsiteY13" fmla="*/ 1117786 h 5690341"/>
              <a:gd name="connsiteX14" fmla="*/ 74862 w 3800780"/>
              <a:gd name="connsiteY14" fmla="*/ 637006 h 5690341"/>
              <a:gd name="connsiteX15" fmla="*/ 169455 w 3800780"/>
              <a:gd name="connsiteY15" fmla="*/ 4939820 h 5690341"/>
              <a:gd name="connsiteX16" fmla="*/ 203756 w 3800780"/>
              <a:gd name="connsiteY16" fmla="*/ 5140129 h 5690341"/>
              <a:gd name="connsiteX17" fmla="*/ 445494 w 3800780"/>
              <a:gd name="connsiteY17" fmla="*/ 5129619 h 5690341"/>
              <a:gd name="connsiteX18" fmla="*/ 1486019 w 3800780"/>
              <a:gd name="connsiteY18" fmla="*/ 5110732 h 5690341"/>
              <a:gd name="connsiteX19" fmla="*/ 3291028 w 3800780"/>
              <a:gd name="connsiteY19" fmla="*/ 5000748 h 569034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00780" h="5764816">
                <a:moveTo>
                  <a:pt x="3291028" y="5075223"/>
                </a:moveTo>
                <a:cubicBezTo>
                  <a:pt x="3800780" y="4885356"/>
                  <a:pt x="3410145" y="4134675"/>
                  <a:pt x="3227966" y="3875095"/>
                </a:cubicBezTo>
                <a:cubicBezTo>
                  <a:pt x="3045787" y="3615515"/>
                  <a:pt x="2509759" y="3575550"/>
                  <a:pt x="2197952" y="3517743"/>
                </a:cubicBezTo>
                <a:cubicBezTo>
                  <a:pt x="1886145" y="3459936"/>
                  <a:pt x="1586600" y="3577301"/>
                  <a:pt x="1357124" y="3528253"/>
                </a:cubicBezTo>
                <a:cubicBezTo>
                  <a:pt x="1127648" y="3479205"/>
                  <a:pt x="866642" y="3391618"/>
                  <a:pt x="821097" y="3223453"/>
                </a:cubicBezTo>
                <a:cubicBezTo>
                  <a:pt x="775552" y="3055288"/>
                  <a:pt x="875400" y="2699688"/>
                  <a:pt x="1083855" y="2519260"/>
                </a:cubicBezTo>
                <a:cubicBezTo>
                  <a:pt x="1292310" y="2338832"/>
                  <a:pt x="1807318" y="2202198"/>
                  <a:pt x="2071828" y="2140888"/>
                </a:cubicBezTo>
                <a:cubicBezTo>
                  <a:pt x="2336338" y="2079578"/>
                  <a:pt x="2567565" y="2184681"/>
                  <a:pt x="2670917" y="2151398"/>
                </a:cubicBezTo>
                <a:cubicBezTo>
                  <a:pt x="2774269" y="2118115"/>
                  <a:pt x="2691107" y="2041052"/>
                  <a:pt x="2691938" y="1941191"/>
                </a:cubicBezTo>
                <a:cubicBezTo>
                  <a:pt x="2692769" y="1841330"/>
                  <a:pt x="2866839" y="1722150"/>
                  <a:pt x="2675901" y="1552233"/>
                </a:cubicBezTo>
                <a:cubicBezTo>
                  <a:pt x="2484963" y="1382316"/>
                  <a:pt x="1951790" y="1061813"/>
                  <a:pt x="1546311" y="921688"/>
                </a:cubicBezTo>
                <a:cubicBezTo>
                  <a:pt x="1140832" y="781563"/>
                  <a:pt x="486056" y="740860"/>
                  <a:pt x="243028" y="711481"/>
                </a:cubicBezTo>
                <a:cubicBezTo>
                  <a:pt x="0" y="682102"/>
                  <a:pt x="116170" y="745411"/>
                  <a:pt x="88142" y="745411"/>
                </a:cubicBezTo>
                <a:cubicBezTo>
                  <a:pt x="60114" y="745411"/>
                  <a:pt x="61310" y="0"/>
                  <a:pt x="74862" y="711481"/>
                </a:cubicBezTo>
                <a:cubicBezTo>
                  <a:pt x="88414" y="1422962"/>
                  <a:pt x="147973" y="4263775"/>
                  <a:pt x="169455" y="5014295"/>
                </a:cubicBezTo>
                <a:cubicBezTo>
                  <a:pt x="190937" y="5764816"/>
                  <a:pt x="157750" y="5182971"/>
                  <a:pt x="203756" y="5214604"/>
                </a:cubicBezTo>
                <a:cubicBezTo>
                  <a:pt x="249763" y="5246237"/>
                  <a:pt x="231784" y="5208993"/>
                  <a:pt x="445494" y="5204094"/>
                </a:cubicBezTo>
                <a:cubicBezTo>
                  <a:pt x="659204" y="5199195"/>
                  <a:pt x="1011763" y="5206685"/>
                  <a:pt x="1486019" y="5185207"/>
                </a:cubicBezTo>
                <a:cubicBezTo>
                  <a:pt x="1960275" y="5163729"/>
                  <a:pt x="3000704" y="5329298"/>
                  <a:pt x="3291028" y="507522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0364" y="571480"/>
            <a:ext cx="3486917" cy="2571768"/>
          </a:xfrm>
          <a:custGeom>
            <a:avLst/>
            <a:gdLst>
              <a:gd name="connsiteX0" fmla="*/ 2100318 w 3344041"/>
              <a:gd name="connsiteY0" fmla="*/ 376621 h 2804510"/>
              <a:gd name="connsiteX1" fmla="*/ 1280511 w 3344041"/>
              <a:gd name="connsiteY1" fmla="*/ 19269 h 2804510"/>
              <a:gd name="connsiteX2" fmla="*/ 597338 w 3344041"/>
              <a:gd name="connsiteY2" fmla="*/ 261007 h 2804510"/>
              <a:gd name="connsiteX3" fmla="*/ 19269 w 3344041"/>
              <a:gd name="connsiteY3" fmla="*/ 860097 h 2804510"/>
              <a:gd name="connsiteX4" fmla="*/ 712952 w 3344041"/>
              <a:gd name="connsiteY4" fmla="*/ 1333062 h 2804510"/>
              <a:gd name="connsiteX5" fmla="*/ 1049283 w 3344041"/>
              <a:gd name="connsiteY5" fmla="*/ 1806028 h 2804510"/>
              <a:gd name="connsiteX6" fmla="*/ 860097 w 3344041"/>
              <a:gd name="connsiteY6" fmla="*/ 2667876 h 2804510"/>
              <a:gd name="connsiteX7" fmla="*/ 1837559 w 3344041"/>
              <a:gd name="connsiteY7" fmla="*/ 2625835 h 2804510"/>
              <a:gd name="connsiteX8" fmla="*/ 2478690 w 3344041"/>
              <a:gd name="connsiteY8" fmla="*/ 1890110 h 2804510"/>
              <a:gd name="connsiteX9" fmla="*/ 3277476 w 3344041"/>
              <a:gd name="connsiteY9" fmla="*/ 1406635 h 2804510"/>
              <a:gd name="connsiteX10" fmla="*/ 2878083 w 3344041"/>
              <a:gd name="connsiteY10" fmla="*/ 912648 h 2804510"/>
              <a:gd name="connsiteX11" fmla="*/ 2100318 w 3344041"/>
              <a:gd name="connsiteY11" fmla="*/ 376621 h 28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4041" h="2804510">
                <a:moveTo>
                  <a:pt x="2100318" y="376621"/>
                </a:moveTo>
                <a:cubicBezTo>
                  <a:pt x="1834056" y="227725"/>
                  <a:pt x="1531008" y="38538"/>
                  <a:pt x="1280511" y="19269"/>
                </a:cubicBezTo>
                <a:cubicBezTo>
                  <a:pt x="1030014" y="0"/>
                  <a:pt x="807545" y="120869"/>
                  <a:pt x="597338" y="261007"/>
                </a:cubicBezTo>
                <a:cubicBezTo>
                  <a:pt x="387131" y="401145"/>
                  <a:pt x="0" y="681421"/>
                  <a:pt x="19269" y="860097"/>
                </a:cubicBezTo>
                <a:cubicBezTo>
                  <a:pt x="38538" y="1038773"/>
                  <a:pt x="541283" y="1175407"/>
                  <a:pt x="712952" y="1333062"/>
                </a:cubicBezTo>
                <a:cubicBezTo>
                  <a:pt x="884621" y="1490717"/>
                  <a:pt x="1024759" y="1583559"/>
                  <a:pt x="1049283" y="1806028"/>
                </a:cubicBezTo>
                <a:cubicBezTo>
                  <a:pt x="1073807" y="2028497"/>
                  <a:pt x="728718" y="2531242"/>
                  <a:pt x="860097" y="2667876"/>
                </a:cubicBezTo>
                <a:cubicBezTo>
                  <a:pt x="991476" y="2804510"/>
                  <a:pt x="1567794" y="2755463"/>
                  <a:pt x="1837559" y="2625835"/>
                </a:cubicBezTo>
                <a:cubicBezTo>
                  <a:pt x="2107325" y="2496207"/>
                  <a:pt x="2238704" y="2093310"/>
                  <a:pt x="2478690" y="1890110"/>
                </a:cubicBezTo>
                <a:cubicBezTo>
                  <a:pt x="2718676" y="1686910"/>
                  <a:pt x="3210911" y="1569545"/>
                  <a:pt x="3277476" y="1406635"/>
                </a:cubicBezTo>
                <a:cubicBezTo>
                  <a:pt x="3344041" y="1243725"/>
                  <a:pt x="3079531" y="1089572"/>
                  <a:pt x="2878083" y="912648"/>
                </a:cubicBezTo>
                <a:cubicBezTo>
                  <a:pt x="2676635" y="735724"/>
                  <a:pt x="2366580" y="525517"/>
                  <a:pt x="2100318" y="376621"/>
                </a:cubicBezTo>
                <a:close/>
              </a:path>
            </a:pathLst>
          </a:custGeom>
          <a:gradFill>
            <a:gsLst>
              <a:gs pos="0">
                <a:srgbClr val="99BA56"/>
              </a:gs>
              <a:gs pos="50000">
                <a:srgbClr val="003618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202855" y="-485944"/>
            <a:ext cx="2970924" cy="4127777"/>
          </a:xfrm>
          <a:custGeom>
            <a:avLst/>
            <a:gdLst>
              <a:gd name="connsiteX0" fmla="*/ 408152 w 3372069"/>
              <a:gd name="connsiteY0" fmla="*/ 481724 h 4088524"/>
              <a:gd name="connsiteX1" fmla="*/ 502745 w 3372069"/>
              <a:gd name="connsiteY1" fmla="*/ 1206938 h 4088524"/>
              <a:gd name="connsiteX2" fmla="*/ 1763986 w 3372069"/>
              <a:gd name="connsiteY2" fmla="*/ 1133365 h 4088524"/>
              <a:gd name="connsiteX3" fmla="*/ 2510221 w 3372069"/>
              <a:gd name="connsiteY3" fmla="*/ 1480207 h 4088524"/>
              <a:gd name="connsiteX4" fmla="*/ 2289504 w 3372069"/>
              <a:gd name="connsiteY4" fmla="*/ 2541752 h 4088524"/>
              <a:gd name="connsiteX5" fmla="*/ 1953173 w 3372069"/>
              <a:gd name="connsiteY5" fmla="*/ 3109310 h 4088524"/>
              <a:gd name="connsiteX6" fmla="*/ 2594304 w 3372069"/>
              <a:gd name="connsiteY6" fmla="*/ 3613807 h 4088524"/>
              <a:gd name="connsiteX7" fmla="*/ 2930635 w 3372069"/>
              <a:gd name="connsiteY7" fmla="*/ 3571765 h 4088524"/>
              <a:gd name="connsiteX8" fmla="*/ 2951655 w 3372069"/>
              <a:gd name="connsiteY8" fmla="*/ 513255 h 4088524"/>
              <a:gd name="connsiteX9" fmla="*/ 408152 w 3372069"/>
              <a:gd name="connsiteY9" fmla="*/ 481724 h 4088524"/>
              <a:gd name="connsiteX0" fmla="*/ 408152 w 3081283"/>
              <a:gd name="connsiteY0" fmla="*/ 474392 h 4081192"/>
              <a:gd name="connsiteX1" fmla="*/ 502745 w 3081283"/>
              <a:gd name="connsiteY1" fmla="*/ 1199606 h 4081192"/>
              <a:gd name="connsiteX2" fmla="*/ 1763986 w 3081283"/>
              <a:gd name="connsiteY2" fmla="*/ 1126033 h 4081192"/>
              <a:gd name="connsiteX3" fmla="*/ 2510221 w 3081283"/>
              <a:gd name="connsiteY3" fmla="*/ 1472875 h 4081192"/>
              <a:gd name="connsiteX4" fmla="*/ 2289504 w 3081283"/>
              <a:gd name="connsiteY4" fmla="*/ 2534420 h 4081192"/>
              <a:gd name="connsiteX5" fmla="*/ 1953173 w 3081283"/>
              <a:gd name="connsiteY5" fmla="*/ 3101978 h 4081192"/>
              <a:gd name="connsiteX6" fmla="*/ 2594304 w 3081283"/>
              <a:gd name="connsiteY6" fmla="*/ 3606475 h 4081192"/>
              <a:gd name="connsiteX7" fmla="*/ 2930635 w 3081283"/>
              <a:gd name="connsiteY7" fmla="*/ 3564433 h 4081192"/>
              <a:gd name="connsiteX8" fmla="*/ 2951655 w 3081283"/>
              <a:gd name="connsiteY8" fmla="*/ 505923 h 4081192"/>
              <a:gd name="connsiteX9" fmla="*/ 2152869 w 3081283"/>
              <a:gd name="connsiteY9" fmla="*/ 528892 h 4081192"/>
              <a:gd name="connsiteX10" fmla="*/ 408152 w 3081283"/>
              <a:gd name="connsiteY10" fmla="*/ 474392 h 4081192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540443 h 4092743"/>
              <a:gd name="connsiteX11" fmla="*/ 408152 w 2990193"/>
              <a:gd name="connsiteY11" fmla="*/ 485943 h 4092743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397543 h 4092743"/>
              <a:gd name="connsiteX11" fmla="*/ 408152 w 2990193"/>
              <a:gd name="connsiteY11" fmla="*/ 485943 h 4092743"/>
              <a:gd name="connsiteX0" fmla="*/ 408152 w 2970924"/>
              <a:gd name="connsiteY0" fmla="*/ 485943 h 4127777"/>
              <a:gd name="connsiteX1" fmla="*/ 502745 w 2970924"/>
              <a:gd name="connsiteY1" fmla="*/ 1211157 h 4127777"/>
              <a:gd name="connsiteX2" fmla="*/ 1763986 w 2970924"/>
              <a:gd name="connsiteY2" fmla="*/ 1137584 h 4127777"/>
              <a:gd name="connsiteX3" fmla="*/ 2510221 w 2970924"/>
              <a:gd name="connsiteY3" fmla="*/ 1484426 h 4127777"/>
              <a:gd name="connsiteX4" fmla="*/ 2289504 w 2970924"/>
              <a:gd name="connsiteY4" fmla="*/ 2545971 h 4127777"/>
              <a:gd name="connsiteX5" fmla="*/ 1953173 w 2970924"/>
              <a:gd name="connsiteY5" fmla="*/ 3113529 h 4127777"/>
              <a:gd name="connsiteX6" fmla="*/ 2594304 w 2970924"/>
              <a:gd name="connsiteY6" fmla="*/ 3618026 h 4127777"/>
              <a:gd name="connsiteX7" fmla="*/ 2846552 w 2970924"/>
              <a:gd name="connsiteY7" fmla="*/ 3828234 h 4127777"/>
              <a:gd name="connsiteX8" fmla="*/ 2930635 w 2970924"/>
              <a:gd name="connsiteY8" fmla="*/ 3575984 h 4127777"/>
              <a:gd name="connsiteX9" fmla="*/ 2951655 w 2970924"/>
              <a:gd name="connsiteY9" fmla="*/ 517474 h 4127777"/>
              <a:gd name="connsiteX10" fmla="*/ 2815021 w 2970924"/>
              <a:gd name="connsiteY10" fmla="*/ 471140 h 4127777"/>
              <a:gd name="connsiteX11" fmla="*/ 2152869 w 2970924"/>
              <a:gd name="connsiteY11" fmla="*/ 397543 h 4127777"/>
              <a:gd name="connsiteX12" fmla="*/ 408152 w 2970924"/>
              <a:gd name="connsiteY12" fmla="*/ 485943 h 41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0924" h="4127777">
                <a:moveTo>
                  <a:pt x="408152" y="485943"/>
                </a:moveTo>
                <a:cubicBezTo>
                  <a:pt x="0" y="601557"/>
                  <a:pt x="276773" y="1102550"/>
                  <a:pt x="502745" y="1211157"/>
                </a:cubicBezTo>
                <a:cubicBezTo>
                  <a:pt x="728717" y="1319764"/>
                  <a:pt x="1429407" y="1092039"/>
                  <a:pt x="1763986" y="1137584"/>
                </a:cubicBezTo>
                <a:cubicBezTo>
                  <a:pt x="2098565" y="1183129"/>
                  <a:pt x="2422635" y="1249695"/>
                  <a:pt x="2510221" y="1484426"/>
                </a:cubicBezTo>
                <a:cubicBezTo>
                  <a:pt x="2597807" y="1719157"/>
                  <a:pt x="2382345" y="2274454"/>
                  <a:pt x="2289504" y="2545971"/>
                </a:cubicBezTo>
                <a:cubicBezTo>
                  <a:pt x="2196663" y="2817488"/>
                  <a:pt x="1902373" y="2934853"/>
                  <a:pt x="1953173" y="3113529"/>
                </a:cubicBezTo>
                <a:cubicBezTo>
                  <a:pt x="2003973" y="3292205"/>
                  <a:pt x="2445407" y="3498908"/>
                  <a:pt x="2594304" y="3618026"/>
                </a:cubicBezTo>
                <a:cubicBezTo>
                  <a:pt x="2743201" y="3737144"/>
                  <a:pt x="2790497" y="3835241"/>
                  <a:pt x="2846552" y="3828234"/>
                </a:cubicBezTo>
                <a:cubicBezTo>
                  <a:pt x="2902607" y="3821227"/>
                  <a:pt x="2913118" y="4127777"/>
                  <a:pt x="2930635" y="3575984"/>
                </a:cubicBezTo>
                <a:cubicBezTo>
                  <a:pt x="2948152" y="3024191"/>
                  <a:pt x="2970924" y="1034948"/>
                  <a:pt x="2951655" y="517474"/>
                </a:cubicBezTo>
                <a:cubicBezTo>
                  <a:pt x="2932386" y="0"/>
                  <a:pt x="2948152" y="491128"/>
                  <a:pt x="2815021" y="471140"/>
                </a:cubicBezTo>
                <a:cubicBezTo>
                  <a:pt x="2681890" y="451152"/>
                  <a:pt x="2554014" y="395076"/>
                  <a:pt x="2152869" y="397543"/>
                </a:cubicBezTo>
                <a:cubicBezTo>
                  <a:pt x="1751724" y="400010"/>
                  <a:pt x="683173" y="326536"/>
                  <a:pt x="408152" y="48594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bd08092_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ADE2DD"/>
              </a:clrFrom>
              <a:clrTo>
                <a:srgbClr val="ADE2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0"/>
            <a:ext cx="1645006" cy="156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Полилиния 9"/>
          <p:cNvSpPr/>
          <p:nvPr/>
        </p:nvSpPr>
        <p:spPr>
          <a:xfrm>
            <a:off x="4075850" y="4357694"/>
            <a:ext cx="3249314" cy="2667672"/>
          </a:xfrm>
          <a:custGeom>
            <a:avLst/>
            <a:gdLst>
              <a:gd name="connsiteX0" fmla="*/ 353848 w 2932386"/>
              <a:gd name="connsiteY0" fmla="*/ 1709683 h 1839311"/>
              <a:gd name="connsiteX1" fmla="*/ 511503 w 2932386"/>
              <a:gd name="connsiteY1" fmla="*/ 1079063 h 1839311"/>
              <a:gd name="connsiteX2" fmla="*/ 448441 w 2932386"/>
              <a:gd name="connsiteY2" fmla="*/ 753242 h 1839311"/>
              <a:gd name="connsiteX3" fmla="*/ 721710 w 2932386"/>
              <a:gd name="connsiteY3" fmla="*/ 479973 h 1839311"/>
              <a:gd name="connsiteX4" fmla="*/ 973958 w 2932386"/>
              <a:gd name="connsiteY4" fmla="*/ 80580 h 1839311"/>
              <a:gd name="connsiteX5" fmla="*/ 1373351 w 2932386"/>
              <a:gd name="connsiteY5" fmla="*/ 59559 h 1839311"/>
              <a:gd name="connsiteX6" fmla="*/ 1373351 w 2932386"/>
              <a:gd name="connsiteY6" fmla="*/ 437932 h 1839311"/>
              <a:gd name="connsiteX7" fmla="*/ 1709682 w 2932386"/>
              <a:gd name="connsiteY7" fmla="*/ 616608 h 1839311"/>
              <a:gd name="connsiteX8" fmla="*/ 1909379 w 2932386"/>
              <a:gd name="connsiteY8" fmla="*/ 1068552 h 1839311"/>
              <a:gd name="connsiteX9" fmla="*/ 2151117 w 2932386"/>
              <a:gd name="connsiteY9" fmla="*/ 1058042 h 1839311"/>
              <a:gd name="connsiteX10" fmla="*/ 2634593 w 2932386"/>
              <a:gd name="connsiteY10" fmla="*/ 1730704 h 1839311"/>
              <a:gd name="connsiteX11" fmla="*/ 353848 w 2932386"/>
              <a:gd name="connsiteY11" fmla="*/ 1709683 h 1839311"/>
              <a:gd name="connsiteX0" fmla="*/ 353848 w 3184208"/>
              <a:gd name="connsiteY0" fmla="*/ 1709683 h 1839311"/>
              <a:gd name="connsiteX1" fmla="*/ 725849 w 3184208"/>
              <a:gd name="connsiteY1" fmla="*/ 1079063 h 1839311"/>
              <a:gd name="connsiteX2" fmla="*/ 662787 w 3184208"/>
              <a:gd name="connsiteY2" fmla="*/ 753242 h 1839311"/>
              <a:gd name="connsiteX3" fmla="*/ 936056 w 3184208"/>
              <a:gd name="connsiteY3" fmla="*/ 479973 h 1839311"/>
              <a:gd name="connsiteX4" fmla="*/ 1188304 w 3184208"/>
              <a:gd name="connsiteY4" fmla="*/ 80580 h 1839311"/>
              <a:gd name="connsiteX5" fmla="*/ 1587697 w 3184208"/>
              <a:gd name="connsiteY5" fmla="*/ 59559 h 1839311"/>
              <a:gd name="connsiteX6" fmla="*/ 1587697 w 3184208"/>
              <a:gd name="connsiteY6" fmla="*/ 437932 h 1839311"/>
              <a:gd name="connsiteX7" fmla="*/ 1924028 w 3184208"/>
              <a:gd name="connsiteY7" fmla="*/ 616608 h 1839311"/>
              <a:gd name="connsiteX8" fmla="*/ 2123725 w 3184208"/>
              <a:gd name="connsiteY8" fmla="*/ 1068552 h 1839311"/>
              <a:gd name="connsiteX9" fmla="*/ 2365463 w 3184208"/>
              <a:gd name="connsiteY9" fmla="*/ 1058042 h 1839311"/>
              <a:gd name="connsiteX10" fmla="*/ 2848939 w 3184208"/>
              <a:gd name="connsiteY10" fmla="*/ 1730704 h 1839311"/>
              <a:gd name="connsiteX11" fmla="*/ 353848 w 3184208"/>
              <a:gd name="connsiteY11" fmla="*/ 1709683 h 1839311"/>
              <a:gd name="connsiteX0" fmla="*/ 353848 w 3184208"/>
              <a:gd name="connsiteY0" fmla="*/ 1699172 h 1828800"/>
              <a:gd name="connsiteX1" fmla="*/ 725849 w 3184208"/>
              <a:gd name="connsiteY1" fmla="*/ 1068552 h 1828800"/>
              <a:gd name="connsiteX2" fmla="*/ 662787 w 3184208"/>
              <a:gd name="connsiteY2" fmla="*/ 742731 h 1828800"/>
              <a:gd name="connsiteX3" fmla="*/ 936056 w 3184208"/>
              <a:gd name="connsiteY3" fmla="*/ 469462 h 1828800"/>
              <a:gd name="connsiteX4" fmla="*/ 1188304 w 3184208"/>
              <a:gd name="connsiteY4" fmla="*/ 70069 h 1828800"/>
              <a:gd name="connsiteX5" fmla="*/ 1587697 w 3184208"/>
              <a:gd name="connsiteY5" fmla="*/ 49048 h 1828800"/>
              <a:gd name="connsiteX6" fmla="*/ 1587697 w 3184208"/>
              <a:gd name="connsiteY6" fmla="*/ 49048 h 1828800"/>
              <a:gd name="connsiteX7" fmla="*/ 1587697 w 3184208"/>
              <a:gd name="connsiteY7" fmla="*/ 427421 h 1828800"/>
              <a:gd name="connsiteX8" fmla="*/ 1924028 w 3184208"/>
              <a:gd name="connsiteY8" fmla="*/ 606097 h 1828800"/>
              <a:gd name="connsiteX9" fmla="*/ 2123725 w 3184208"/>
              <a:gd name="connsiteY9" fmla="*/ 1058041 h 1828800"/>
              <a:gd name="connsiteX10" fmla="*/ 2365463 w 3184208"/>
              <a:gd name="connsiteY10" fmla="*/ 1047531 h 1828800"/>
              <a:gd name="connsiteX11" fmla="*/ 2848939 w 3184208"/>
              <a:gd name="connsiteY11" fmla="*/ 1720193 h 1828800"/>
              <a:gd name="connsiteX12" fmla="*/ 353848 w 3184208"/>
              <a:gd name="connsiteY12" fmla="*/ 1699172 h 1828800"/>
              <a:gd name="connsiteX0" fmla="*/ 353848 w 3184208"/>
              <a:gd name="connsiteY0" fmla="*/ 1949914 h 2079542"/>
              <a:gd name="connsiteX1" fmla="*/ 725849 w 3184208"/>
              <a:gd name="connsiteY1" fmla="*/ 1319294 h 2079542"/>
              <a:gd name="connsiteX2" fmla="*/ 662787 w 3184208"/>
              <a:gd name="connsiteY2" fmla="*/ 993473 h 2079542"/>
              <a:gd name="connsiteX3" fmla="*/ 936056 w 3184208"/>
              <a:gd name="connsiteY3" fmla="*/ 720204 h 2079542"/>
              <a:gd name="connsiteX4" fmla="*/ 1188304 w 3184208"/>
              <a:gd name="connsiteY4" fmla="*/ 320811 h 2079542"/>
              <a:gd name="connsiteX5" fmla="*/ 1209325 w 3184208"/>
              <a:gd name="connsiteY5" fmla="*/ 3503 h 2079542"/>
              <a:gd name="connsiteX6" fmla="*/ 1587697 w 3184208"/>
              <a:gd name="connsiteY6" fmla="*/ 299790 h 2079542"/>
              <a:gd name="connsiteX7" fmla="*/ 1587697 w 3184208"/>
              <a:gd name="connsiteY7" fmla="*/ 299790 h 2079542"/>
              <a:gd name="connsiteX8" fmla="*/ 1587697 w 3184208"/>
              <a:gd name="connsiteY8" fmla="*/ 678163 h 2079542"/>
              <a:gd name="connsiteX9" fmla="*/ 1924028 w 3184208"/>
              <a:gd name="connsiteY9" fmla="*/ 856839 h 2079542"/>
              <a:gd name="connsiteX10" fmla="*/ 2123725 w 3184208"/>
              <a:gd name="connsiteY10" fmla="*/ 1308783 h 2079542"/>
              <a:gd name="connsiteX11" fmla="*/ 2365463 w 3184208"/>
              <a:gd name="connsiteY11" fmla="*/ 1298273 h 2079542"/>
              <a:gd name="connsiteX12" fmla="*/ 2848939 w 3184208"/>
              <a:gd name="connsiteY12" fmla="*/ 1970935 h 2079542"/>
              <a:gd name="connsiteX13" fmla="*/ 353848 w 3184208"/>
              <a:gd name="connsiteY13" fmla="*/ 1949914 h 2079542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86590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0 w 2900220"/>
              <a:gd name="connsiteY15" fmla="*/ 1949914 h 2096168"/>
              <a:gd name="connsiteX0" fmla="*/ 286591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1 w 2900220"/>
              <a:gd name="connsiteY15" fmla="*/ 1949914 h 20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0220" h="2096168">
                <a:moveTo>
                  <a:pt x="286591" y="1949914"/>
                </a:moveTo>
                <a:cubicBezTo>
                  <a:pt x="32429" y="1922669"/>
                  <a:pt x="0" y="1991303"/>
                  <a:pt x="62000" y="1886200"/>
                </a:cubicBezTo>
                <a:cubicBezTo>
                  <a:pt x="124000" y="1781097"/>
                  <a:pt x="569670" y="1468082"/>
                  <a:pt x="658591" y="1319294"/>
                </a:cubicBezTo>
                <a:cubicBezTo>
                  <a:pt x="747512" y="1170506"/>
                  <a:pt x="560495" y="1093321"/>
                  <a:pt x="595529" y="993473"/>
                </a:cubicBezTo>
                <a:cubicBezTo>
                  <a:pt x="630564" y="893625"/>
                  <a:pt x="781212" y="832314"/>
                  <a:pt x="868798" y="720204"/>
                </a:cubicBezTo>
                <a:cubicBezTo>
                  <a:pt x="956384" y="608094"/>
                  <a:pt x="1075501" y="440261"/>
                  <a:pt x="1121046" y="320811"/>
                </a:cubicBezTo>
                <a:cubicBezTo>
                  <a:pt x="1166591" y="201361"/>
                  <a:pt x="1075502" y="7006"/>
                  <a:pt x="1142067" y="3503"/>
                </a:cubicBezTo>
                <a:cubicBezTo>
                  <a:pt x="1208632" y="0"/>
                  <a:pt x="1457377" y="298038"/>
                  <a:pt x="1520439" y="299790"/>
                </a:cubicBezTo>
                <a:lnTo>
                  <a:pt x="1520439" y="299790"/>
                </a:lnTo>
                <a:cubicBezTo>
                  <a:pt x="1520439" y="362852"/>
                  <a:pt x="1464384" y="585322"/>
                  <a:pt x="1520439" y="678163"/>
                </a:cubicBezTo>
                <a:cubicBezTo>
                  <a:pt x="1576494" y="771004"/>
                  <a:pt x="1767432" y="751736"/>
                  <a:pt x="1856770" y="856839"/>
                </a:cubicBezTo>
                <a:cubicBezTo>
                  <a:pt x="1946108" y="961942"/>
                  <a:pt x="1982895" y="1235211"/>
                  <a:pt x="2056467" y="1308783"/>
                </a:cubicBezTo>
                <a:cubicBezTo>
                  <a:pt x="2130040" y="1382355"/>
                  <a:pt x="2177336" y="1187914"/>
                  <a:pt x="2298205" y="1298273"/>
                </a:cubicBezTo>
                <a:cubicBezTo>
                  <a:pt x="2419074" y="1408632"/>
                  <a:pt x="2900220" y="1845702"/>
                  <a:pt x="2781681" y="1970935"/>
                </a:cubicBezTo>
                <a:cubicBezTo>
                  <a:pt x="2663142" y="2096168"/>
                  <a:pt x="2002821" y="2053175"/>
                  <a:pt x="1586973" y="2049671"/>
                </a:cubicBezTo>
                <a:cubicBezTo>
                  <a:pt x="1171125" y="2046168"/>
                  <a:pt x="540753" y="1977159"/>
                  <a:pt x="286591" y="1949914"/>
                </a:cubicBezTo>
                <a:close/>
              </a:path>
            </a:pathLst>
          </a:custGeom>
          <a:gradFill>
            <a:gsLst>
              <a:gs pos="0">
                <a:srgbClr val="435422"/>
              </a:gs>
              <a:gs pos="50000">
                <a:srgbClr val="293315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71942"/>
            <a:ext cx="19679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Бухта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Синтонимов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590352">
            <a:off x="660289" y="1896014"/>
            <a:ext cx="3000396" cy="461665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Пролив Пословиц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1428736"/>
            <a:ext cx="154568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Говорунов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3500438"/>
            <a:ext cx="2357454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Море Загадок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86454"/>
            <a:ext cx="18069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Живых слов</a:t>
            </a:r>
          </a:p>
        </p:txBody>
      </p:sp>
      <p:pic>
        <p:nvPicPr>
          <p:cNvPr id="17" name="Рисунок 16" descr="bd0571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8" y="4714875"/>
            <a:ext cx="1690687" cy="182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357950" y="785794"/>
            <a:ext cx="23661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Залив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  <p:pic>
        <p:nvPicPr>
          <p:cNvPr id="18" name="Рисунок 17" descr="j029558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357938" y="4500563"/>
            <a:ext cx="1928812" cy="1357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278 C -0.01736 -0.02847 -0.08263 -0.14745 -0.1177 -0.18426 C -0.15277 -0.22106 -0.17656 -0.21852 -0.20798 -0.21852 C -0.23941 -0.21852 -0.28888 -0.20903 -0.30677 -0.18426 C -0.32465 -0.15949 -0.31354 -0.09421 -0.31527 -0.0706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01122" cy="1571628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Мореплавание</a:t>
            </a:r>
          </a:p>
        </p:txBody>
      </p:sp>
      <p:pic>
        <p:nvPicPr>
          <p:cNvPr id="5" name="Рисунок 4" descr="1193764902_66190318ef32.gif"/>
          <p:cNvPicPr>
            <a:picLocks noChangeAspect="1"/>
          </p:cNvPicPr>
          <p:nvPr/>
        </p:nvPicPr>
        <p:blipFill>
          <a:blip r:embed="rId2"/>
          <a:srcRect t="8902" b="24332"/>
          <a:stretch>
            <a:fillRect/>
          </a:stretch>
        </p:blipFill>
        <p:spPr>
          <a:xfrm>
            <a:off x="2571736" y="2357430"/>
            <a:ext cx="3929090" cy="38802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2908" y="1643050"/>
            <a:ext cx="3800780" cy="5764816"/>
          </a:xfrm>
          <a:custGeom>
            <a:avLst/>
            <a:gdLst>
              <a:gd name="connsiteX0" fmla="*/ 3659352 w 4169104"/>
              <a:gd name="connsiteY0" fmla="*/ 4759435 h 5449614"/>
              <a:gd name="connsiteX1" fmla="*/ 3596290 w 4169104"/>
              <a:gd name="connsiteY1" fmla="*/ 3845035 h 5449614"/>
              <a:gd name="connsiteX2" fmla="*/ 2566276 w 4169104"/>
              <a:gd name="connsiteY2" fmla="*/ 3487683 h 5449614"/>
              <a:gd name="connsiteX3" fmla="*/ 1725448 w 4169104"/>
              <a:gd name="connsiteY3" fmla="*/ 3498193 h 5449614"/>
              <a:gd name="connsiteX4" fmla="*/ 1189421 w 4169104"/>
              <a:gd name="connsiteY4" fmla="*/ 3193393 h 5449614"/>
              <a:gd name="connsiteX5" fmla="*/ 1452179 w 4169104"/>
              <a:gd name="connsiteY5" fmla="*/ 2489200 h 5449614"/>
              <a:gd name="connsiteX6" fmla="*/ 2440152 w 4169104"/>
              <a:gd name="connsiteY6" fmla="*/ 2110828 h 5449614"/>
              <a:gd name="connsiteX7" fmla="*/ 3039241 w 4169104"/>
              <a:gd name="connsiteY7" fmla="*/ 2121338 h 5449614"/>
              <a:gd name="connsiteX8" fmla="*/ 3060262 w 4169104"/>
              <a:gd name="connsiteY8" fmla="*/ 1911131 h 5449614"/>
              <a:gd name="connsiteX9" fmla="*/ 1914635 w 4169104"/>
              <a:gd name="connsiteY9" fmla="*/ 891628 h 5449614"/>
              <a:gd name="connsiteX10" fmla="*/ 611352 w 4169104"/>
              <a:gd name="connsiteY10" fmla="*/ 681421 h 5449614"/>
              <a:gd name="connsiteX11" fmla="*/ 443186 w 4169104"/>
              <a:gd name="connsiteY11" fmla="*/ 681421 h 5449614"/>
              <a:gd name="connsiteX12" fmla="*/ 537779 w 4169104"/>
              <a:gd name="connsiteY12" fmla="*/ 4769945 h 5449614"/>
              <a:gd name="connsiteX13" fmla="*/ 3659352 w 4169104"/>
              <a:gd name="connsiteY13" fmla="*/ 4759435 h 544961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1324"/>
              <a:gd name="connsiteX1" fmla="*/ 3230179 w 3802993"/>
              <a:gd name="connsiteY1" fmla="*/ 3845035 h 5511324"/>
              <a:gd name="connsiteX2" fmla="*/ 2200165 w 3802993"/>
              <a:gd name="connsiteY2" fmla="*/ 3487683 h 5511324"/>
              <a:gd name="connsiteX3" fmla="*/ 1359337 w 3802993"/>
              <a:gd name="connsiteY3" fmla="*/ 3498193 h 5511324"/>
              <a:gd name="connsiteX4" fmla="*/ 823310 w 3802993"/>
              <a:gd name="connsiteY4" fmla="*/ 3193393 h 5511324"/>
              <a:gd name="connsiteX5" fmla="*/ 1086068 w 3802993"/>
              <a:gd name="connsiteY5" fmla="*/ 2489200 h 5511324"/>
              <a:gd name="connsiteX6" fmla="*/ 2074041 w 3802993"/>
              <a:gd name="connsiteY6" fmla="*/ 2110828 h 5511324"/>
              <a:gd name="connsiteX7" fmla="*/ 2673130 w 3802993"/>
              <a:gd name="connsiteY7" fmla="*/ 2121338 h 5511324"/>
              <a:gd name="connsiteX8" fmla="*/ 2694151 w 3802993"/>
              <a:gd name="connsiteY8" fmla="*/ 1911131 h 5511324"/>
              <a:gd name="connsiteX9" fmla="*/ 1548524 w 3802993"/>
              <a:gd name="connsiteY9" fmla="*/ 891628 h 5511324"/>
              <a:gd name="connsiteX10" fmla="*/ 245241 w 3802993"/>
              <a:gd name="connsiteY10" fmla="*/ 681421 h 5511324"/>
              <a:gd name="connsiteX11" fmla="*/ 77075 w 3802993"/>
              <a:gd name="connsiteY11" fmla="*/ 681421 h 5511324"/>
              <a:gd name="connsiteX12" fmla="*/ 171668 w 3802993"/>
              <a:gd name="connsiteY12" fmla="*/ 4769945 h 5511324"/>
              <a:gd name="connsiteX13" fmla="*/ 304255 w 3802993"/>
              <a:gd name="connsiteY13" fmla="*/ 5129695 h 5511324"/>
              <a:gd name="connsiteX14" fmla="*/ 529079 w 3802993"/>
              <a:gd name="connsiteY14" fmla="*/ 5068768 h 5511324"/>
              <a:gd name="connsiteX15" fmla="*/ 3293241 w 3802993"/>
              <a:gd name="connsiteY15" fmla="*/ 4759435 h 551132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6610"/>
              <a:gd name="connsiteX1" fmla="*/ 3230179 w 3802993"/>
              <a:gd name="connsiteY1" fmla="*/ 3845035 h 5516610"/>
              <a:gd name="connsiteX2" fmla="*/ 2200165 w 3802993"/>
              <a:gd name="connsiteY2" fmla="*/ 3487683 h 5516610"/>
              <a:gd name="connsiteX3" fmla="*/ 1359337 w 3802993"/>
              <a:gd name="connsiteY3" fmla="*/ 3498193 h 5516610"/>
              <a:gd name="connsiteX4" fmla="*/ 823310 w 3802993"/>
              <a:gd name="connsiteY4" fmla="*/ 3193393 h 5516610"/>
              <a:gd name="connsiteX5" fmla="*/ 1086068 w 3802993"/>
              <a:gd name="connsiteY5" fmla="*/ 2489200 h 5516610"/>
              <a:gd name="connsiteX6" fmla="*/ 2074041 w 3802993"/>
              <a:gd name="connsiteY6" fmla="*/ 2110828 h 5516610"/>
              <a:gd name="connsiteX7" fmla="*/ 2673130 w 3802993"/>
              <a:gd name="connsiteY7" fmla="*/ 2121338 h 5516610"/>
              <a:gd name="connsiteX8" fmla="*/ 2694151 w 3802993"/>
              <a:gd name="connsiteY8" fmla="*/ 1911131 h 5516610"/>
              <a:gd name="connsiteX9" fmla="*/ 1548524 w 3802993"/>
              <a:gd name="connsiteY9" fmla="*/ 891628 h 5516610"/>
              <a:gd name="connsiteX10" fmla="*/ 245241 w 3802993"/>
              <a:gd name="connsiteY10" fmla="*/ 681421 h 5516610"/>
              <a:gd name="connsiteX11" fmla="*/ 77075 w 3802993"/>
              <a:gd name="connsiteY11" fmla="*/ 681421 h 5516610"/>
              <a:gd name="connsiteX12" fmla="*/ 171668 w 3802993"/>
              <a:gd name="connsiteY12" fmla="*/ 4769945 h 5516610"/>
              <a:gd name="connsiteX13" fmla="*/ 182432 w 3802993"/>
              <a:gd name="connsiteY13" fmla="*/ 5161412 h 5516610"/>
              <a:gd name="connsiteX14" fmla="*/ 529079 w 3802993"/>
              <a:gd name="connsiteY14" fmla="*/ 5068768 h 5516610"/>
              <a:gd name="connsiteX15" fmla="*/ 3293241 w 3802993"/>
              <a:gd name="connsiteY15" fmla="*/ 4759435 h 5516610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3293241 w 3802993"/>
              <a:gd name="connsiteY15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826080 w 3802993"/>
              <a:gd name="connsiteY15" fmla="*/ 5054174 h 5501170"/>
              <a:gd name="connsiteX16" fmla="*/ 3293241 w 3802993"/>
              <a:gd name="connsiteY16" fmla="*/ 5045163 h 5501170"/>
              <a:gd name="connsiteX0" fmla="*/ 3293241 w 3802993"/>
              <a:gd name="connsiteY0" fmla="*/ 5045163 h 5496985"/>
              <a:gd name="connsiteX1" fmla="*/ 3230179 w 3802993"/>
              <a:gd name="connsiteY1" fmla="*/ 3845035 h 5496985"/>
              <a:gd name="connsiteX2" fmla="*/ 2200165 w 3802993"/>
              <a:gd name="connsiteY2" fmla="*/ 3487683 h 5496985"/>
              <a:gd name="connsiteX3" fmla="*/ 1359337 w 3802993"/>
              <a:gd name="connsiteY3" fmla="*/ 3498193 h 5496985"/>
              <a:gd name="connsiteX4" fmla="*/ 823310 w 3802993"/>
              <a:gd name="connsiteY4" fmla="*/ 3193393 h 5496985"/>
              <a:gd name="connsiteX5" fmla="*/ 1086068 w 3802993"/>
              <a:gd name="connsiteY5" fmla="*/ 2489200 h 5496985"/>
              <a:gd name="connsiteX6" fmla="*/ 2074041 w 3802993"/>
              <a:gd name="connsiteY6" fmla="*/ 2110828 h 5496985"/>
              <a:gd name="connsiteX7" fmla="*/ 2673130 w 3802993"/>
              <a:gd name="connsiteY7" fmla="*/ 2121338 h 5496985"/>
              <a:gd name="connsiteX8" fmla="*/ 2694151 w 3802993"/>
              <a:gd name="connsiteY8" fmla="*/ 1911131 h 5496985"/>
              <a:gd name="connsiteX9" fmla="*/ 1548524 w 3802993"/>
              <a:gd name="connsiteY9" fmla="*/ 891628 h 5496985"/>
              <a:gd name="connsiteX10" fmla="*/ 245241 w 3802993"/>
              <a:gd name="connsiteY10" fmla="*/ 681421 h 5496985"/>
              <a:gd name="connsiteX11" fmla="*/ 77075 w 3802993"/>
              <a:gd name="connsiteY11" fmla="*/ 681421 h 5496985"/>
              <a:gd name="connsiteX12" fmla="*/ 171668 w 3802993"/>
              <a:gd name="connsiteY12" fmla="*/ 4769945 h 5496985"/>
              <a:gd name="connsiteX13" fmla="*/ 817511 w 3802993"/>
              <a:gd name="connsiteY13" fmla="*/ 5043664 h 5496985"/>
              <a:gd name="connsiteX14" fmla="*/ 826080 w 3802993"/>
              <a:gd name="connsiteY14" fmla="*/ 5054174 h 5496985"/>
              <a:gd name="connsiteX15" fmla="*/ 3293241 w 3802993"/>
              <a:gd name="connsiteY15" fmla="*/ 5045163 h 5496985"/>
              <a:gd name="connsiteX0" fmla="*/ 3293241 w 3695352"/>
              <a:gd name="connsiteY0" fmla="*/ 5045163 h 5496985"/>
              <a:gd name="connsiteX1" fmla="*/ 3230179 w 3695352"/>
              <a:gd name="connsiteY1" fmla="*/ 3845035 h 5496985"/>
              <a:gd name="connsiteX2" fmla="*/ 2200165 w 3695352"/>
              <a:gd name="connsiteY2" fmla="*/ 3487683 h 5496985"/>
              <a:gd name="connsiteX3" fmla="*/ 1359337 w 3695352"/>
              <a:gd name="connsiteY3" fmla="*/ 3498193 h 5496985"/>
              <a:gd name="connsiteX4" fmla="*/ 823310 w 3695352"/>
              <a:gd name="connsiteY4" fmla="*/ 3193393 h 5496985"/>
              <a:gd name="connsiteX5" fmla="*/ 1086068 w 3695352"/>
              <a:gd name="connsiteY5" fmla="*/ 2489200 h 5496985"/>
              <a:gd name="connsiteX6" fmla="*/ 2074041 w 3695352"/>
              <a:gd name="connsiteY6" fmla="*/ 2110828 h 5496985"/>
              <a:gd name="connsiteX7" fmla="*/ 2673130 w 3695352"/>
              <a:gd name="connsiteY7" fmla="*/ 2121338 h 5496985"/>
              <a:gd name="connsiteX8" fmla="*/ 2694151 w 3695352"/>
              <a:gd name="connsiteY8" fmla="*/ 1911131 h 5496985"/>
              <a:gd name="connsiteX9" fmla="*/ 1548524 w 3695352"/>
              <a:gd name="connsiteY9" fmla="*/ 891628 h 5496985"/>
              <a:gd name="connsiteX10" fmla="*/ 245241 w 3695352"/>
              <a:gd name="connsiteY10" fmla="*/ 681421 h 5496985"/>
              <a:gd name="connsiteX11" fmla="*/ 77075 w 3695352"/>
              <a:gd name="connsiteY11" fmla="*/ 681421 h 5496985"/>
              <a:gd name="connsiteX12" fmla="*/ 171668 w 3695352"/>
              <a:gd name="connsiteY12" fmla="*/ 4769945 h 5496985"/>
              <a:gd name="connsiteX13" fmla="*/ 817511 w 3695352"/>
              <a:gd name="connsiteY13" fmla="*/ 5043664 h 5496985"/>
              <a:gd name="connsiteX14" fmla="*/ 3293241 w 3695352"/>
              <a:gd name="connsiteY14" fmla="*/ 5045163 h 5496985"/>
              <a:gd name="connsiteX0" fmla="*/ 3657601 w 4167353"/>
              <a:gd name="connsiteY0" fmla="*/ 5045163 h 5497235"/>
              <a:gd name="connsiteX1" fmla="*/ 3594539 w 4167353"/>
              <a:gd name="connsiteY1" fmla="*/ 3845035 h 5497235"/>
              <a:gd name="connsiteX2" fmla="*/ 2564525 w 4167353"/>
              <a:gd name="connsiteY2" fmla="*/ 3487683 h 5497235"/>
              <a:gd name="connsiteX3" fmla="*/ 1723697 w 4167353"/>
              <a:gd name="connsiteY3" fmla="*/ 3498193 h 5497235"/>
              <a:gd name="connsiteX4" fmla="*/ 1187670 w 4167353"/>
              <a:gd name="connsiteY4" fmla="*/ 3193393 h 5497235"/>
              <a:gd name="connsiteX5" fmla="*/ 1450428 w 4167353"/>
              <a:gd name="connsiteY5" fmla="*/ 2489200 h 5497235"/>
              <a:gd name="connsiteX6" fmla="*/ 2438401 w 4167353"/>
              <a:gd name="connsiteY6" fmla="*/ 2110828 h 5497235"/>
              <a:gd name="connsiteX7" fmla="*/ 3037490 w 4167353"/>
              <a:gd name="connsiteY7" fmla="*/ 2121338 h 5497235"/>
              <a:gd name="connsiteX8" fmla="*/ 3058511 w 4167353"/>
              <a:gd name="connsiteY8" fmla="*/ 1911131 h 5497235"/>
              <a:gd name="connsiteX9" fmla="*/ 1912884 w 4167353"/>
              <a:gd name="connsiteY9" fmla="*/ 891628 h 5497235"/>
              <a:gd name="connsiteX10" fmla="*/ 609601 w 4167353"/>
              <a:gd name="connsiteY10" fmla="*/ 681421 h 5497235"/>
              <a:gd name="connsiteX11" fmla="*/ 441435 w 4167353"/>
              <a:gd name="connsiteY11" fmla="*/ 681421 h 5497235"/>
              <a:gd name="connsiteX12" fmla="*/ 536028 w 4167353"/>
              <a:gd name="connsiteY12" fmla="*/ 4769945 h 5497235"/>
              <a:gd name="connsiteX13" fmla="*/ 3657601 w 4167353"/>
              <a:gd name="connsiteY13" fmla="*/ 5045163 h 5497235"/>
              <a:gd name="connsiteX0" fmla="*/ 3657601 w 4167353"/>
              <a:gd name="connsiteY0" fmla="*/ 5080878 h 5747240"/>
              <a:gd name="connsiteX1" fmla="*/ 3594539 w 4167353"/>
              <a:gd name="connsiteY1" fmla="*/ 3880750 h 5747240"/>
              <a:gd name="connsiteX2" fmla="*/ 2564525 w 4167353"/>
              <a:gd name="connsiteY2" fmla="*/ 3523398 h 5747240"/>
              <a:gd name="connsiteX3" fmla="*/ 1723697 w 4167353"/>
              <a:gd name="connsiteY3" fmla="*/ 3533908 h 5747240"/>
              <a:gd name="connsiteX4" fmla="*/ 1187670 w 4167353"/>
              <a:gd name="connsiteY4" fmla="*/ 3229108 h 5747240"/>
              <a:gd name="connsiteX5" fmla="*/ 1450428 w 4167353"/>
              <a:gd name="connsiteY5" fmla="*/ 2524915 h 5747240"/>
              <a:gd name="connsiteX6" fmla="*/ 2438401 w 4167353"/>
              <a:gd name="connsiteY6" fmla="*/ 2146543 h 5747240"/>
              <a:gd name="connsiteX7" fmla="*/ 3037490 w 4167353"/>
              <a:gd name="connsiteY7" fmla="*/ 2157053 h 5747240"/>
              <a:gd name="connsiteX8" fmla="*/ 3058511 w 4167353"/>
              <a:gd name="connsiteY8" fmla="*/ 1946846 h 5747240"/>
              <a:gd name="connsiteX9" fmla="*/ 1912884 w 4167353"/>
              <a:gd name="connsiteY9" fmla="*/ 927343 h 5747240"/>
              <a:gd name="connsiteX10" fmla="*/ 609601 w 4167353"/>
              <a:gd name="connsiteY10" fmla="*/ 717136 h 5747240"/>
              <a:gd name="connsiteX11" fmla="*/ 441435 w 4167353"/>
              <a:gd name="connsiteY11" fmla="*/ 717136 h 5747240"/>
              <a:gd name="connsiteX12" fmla="*/ 536028 w 4167353"/>
              <a:gd name="connsiteY12" fmla="*/ 5019950 h 5747240"/>
              <a:gd name="connsiteX13" fmla="*/ 3657601 w 4167353"/>
              <a:gd name="connsiteY13" fmla="*/ 5080878 h 5747240"/>
              <a:gd name="connsiteX0" fmla="*/ 3356766 w 3866518"/>
              <a:gd name="connsiteY0" fmla="*/ 5080878 h 5765571"/>
              <a:gd name="connsiteX1" fmla="*/ 3293704 w 3866518"/>
              <a:gd name="connsiteY1" fmla="*/ 3880750 h 5765571"/>
              <a:gd name="connsiteX2" fmla="*/ 2263690 w 3866518"/>
              <a:gd name="connsiteY2" fmla="*/ 3523398 h 5765571"/>
              <a:gd name="connsiteX3" fmla="*/ 1422862 w 3866518"/>
              <a:gd name="connsiteY3" fmla="*/ 3533908 h 5765571"/>
              <a:gd name="connsiteX4" fmla="*/ 886835 w 3866518"/>
              <a:gd name="connsiteY4" fmla="*/ 3229108 h 5765571"/>
              <a:gd name="connsiteX5" fmla="*/ 1149593 w 3866518"/>
              <a:gd name="connsiteY5" fmla="*/ 2524915 h 5765571"/>
              <a:gd name="connsiteX6" fmla="*/ 2137566 w 3866518"/>
              <a:gd name="connsiteY6" fmla="*/ 2146543 h 5765571"/>
              <a:gd name="connsiteX7" fmla="*/ 2736655 w 3866518"/>
              <a:gd name="connsiteY7" fmla="*/ 2157053 h 5765571"/>
              <a:gd name="connsiteX8" fmla="*/ 2757676 w 3866518"/>
              <a:gd name="connsiteY8" fmla="*/ 1946846 h 5765571"/>
              <a:gd name="connsiteX9" fmla="*/ 1612049 w 3866518"/>
              <a:gd name="connsiteY9" fmla="*/ 927343 h 5765571"/>
              <a:gd name="connsiteX10" fmla="*/ 308766 w 3866518"/>
              <a:gd name="connsiteY10" fmla="*/ 717136 h 5765571"/>
              <a:gd name="connsiteX11" fmla="*/ 140600 w 3866518"/>
              <a:gd name="connsiteY11" fmla="*/ 717136 h 5765571"/>
              <a:gd name="connsiteX12" fmla="*/ 235193 w 3866518"/>
              <a:gd name="connsiteY12" fmla="*/ 5019950 h 5765571"/>
              <a:gd name="connsiteX13" fmla="*/ 1551757 w 3866518"/>
              <a:gd name="connsiteY13" fmla="*/ 5190862 h 5765571"/>
              <a:gd name="connsiteX14" fmla="*/ 3356766 w 3866518"/>
              <a:gd name="connsiteY14" fmla="*/ 5080878 h 5765571"/>
              <a:gd name="connsiteX0" fmla="*/ 3293241 w 3802993"/>
              <a:gd name="connsiteY0" fmla="*/ 5080878 h 5768719"/>
              <a:gd name="connsiteX1" fmla="*/ 3230179 w 3802993"/>
              <a:gd name="connsiteY1" fmla="*/ 3880750 h 5768719"/>
              <a:gd name="connsiteX2" fmla="*/ 2200165 w 3802993"/>
              <a:gd name="connsiteY2" fmla="*/ 3523398 h 5768719"/>
              <a:gd name="connsiteX3" fmla="*/ 1359337 w 3802993"/>
              <a:gd name="connsiteY3" fmla="*/ 3533908 h 5768719"/>
              <a:gd name="connsiteX4" fmla="*/ 823310 w 3802993"/>
              <a:gd name="connsiteY4" fmla="*/ 3229108 h 5768719"/>
              <a:gd name="connsiteX5" fmla="*/ 1086068 w 3802993"/>
              <a:gd name="connsiteY5" fmla="*/ 2524915 h 5768719"/>
              <a:gd name="connsiteX6" fmla="*/ 2074041 w 3802993"/>
              <a:gd name="connsiteY6" fmla="*/ 2146543 h 5768719"/>
              <a:gd name="connsiteX7" fmla="*/ 2673130 w 3802993"/>
              <a:gd name="connsiteY7" fmla="*/ 2157053 h 5768719"/>
              <a:gd name="connsiteX8" fmla="*/ 2694151 w 3802993"/>
              <a:gd name="connsiteY8" fmla="*/ 1946846 h 5768719"/>
              <a:gd name="connsiteX9" fmla="*/ 1548524 w 3802993"/>
              <a:gd name="connsiteY9" fmla="*/ 927343 h 5768719"/>
              <a:gd name="connsiteX10" fmla="*/ 245241 w 3802993"/>
              <a:gd name="connsiteY10" fmla="*/ 717136 h 5768719"/>
              <a:gd name="connsiteX11" fmla="*/ 77075 w 3802993"/>
              <a:gd name="connsiteY11" fmla="*/ 717136 h 5768719"/>
              <a:gd name="connsiteX12" fmla="*/ 171668 w 3802993"/>
              <a:gd name="connsiteY12" fmla="*/ 5019950 h 5768719"/>
              <a:gd name="connsiteX13" fmla="*/ 447707 w 3802993"/>
              <a:gd name="connsiteY13" fmla="*/ 5209749 h 5768719"/>
              <a:gd name="connsiteX14" fmla="*/ 1488232 w 3802993"/>
              <a:gd name="connsiteY14" fmla="*/ 5190862 h 5768719"/>
              <a:gd name="connsiteX15" fmla="*/ 3293241 w 3802993"/>
              <a:gd name="connsiteY15" fmla="*/ 5080878 h 5768719"/>
              <a:gd name="connsiteX0" fmla="*/ 3293241 w 3802993"/>
              <a:gd name="connsiteY0" fmla="*/ 5080878 h 5770471"/>
              <a:gd name="connsiteX1" fmla="*/ 3230179 w 3802993"/>
              <a:gd name="connsiteY1" fmla="*/ 3880750 h 5770471"/>
              <a:gd name="connsiteX2" fmla="*/ 2200165 w 3802993"/>
              <a:gd name="connsiteY2" fmla="*/ 3523398 h 5770471"/>
              <a:gd name="connsiteX3" fmla="*/ 1359337 w 3802993"/>
              <a:gd name="connsiteY3" fmla="*/ 3533908 h 5770471"/>
              <a:gd name="connsiteX4" fmla="*/ 823310 w 3802993"/>
              <a:gd name="connsiteY4" fmla="*/ 3229108 h 5770471"/>
              <a:gd name="connsiteX5" fmla="*/ 1086068 w 3802993"/>
              <a:gd name="connsiteY5" fmla="*/ 2524915 h 5770471"/>
              <a:gd name="connsiteX6" fmla="*/ 2074041 w 3802993"/>
              <a:gd name="connsiteY6" fmla="*/ 2146543 h 5770471"/>
              <a:gd name="connsiteX7" fmla="*/ 2673130 w 3802993"/>
              <a:gd name="connsiteY7" fmla="*/ 2157053 h 5770471"/>
              <a:gd name="connsiteX8" fmla="*/ 2694151 w 3802993"/>
              <a:gd name="connsiteY8" fmla="*/ 1946846 h 5770471"/>
              <a:gd name="connsiteX9" fmla="*/ 1548524 w 3802993"/>
              <a:gd name="connsiteY9" fmla="*/ 927343 h 5770471"/>
              <a:gd name="connsiteX10" fmla="*/ 245241 w 3802993"/>
              <a:gd name="connsiteY10" fmla="*/ 717136 h 5770471"/>
              <a:gd name="connsiteX11" fmla="*/ 77075 w 3802993"/>
              <a:gd name="connsiteY11" fmla="*/ 717136 h 5770471"/>
              <a:gd name="connsiteX12" fmla="*/ 171668 w 3802993"/>
              <a:gd name="connsiteY12" fmla="*/ 5019950 h 5770471"/>
              <a:gd name="connsiteX13" fmla="*/ 205969 w 3802993"/>
              <a:gd name="connsiteY13" fmla="*/ 5220259 h 5770471"/>
              <a:gd name="connsiteX14" fmla="*/ 447707 w 3802993"/>
              <a:gd name="connsiteY14" fmla="*/ 5209749 h 5770471"/>
              <a:gd name="connsiteX15" fmla="*/ 1488232 w 3802993"/>
              <a:gd name="connsiteY15" fmla="*/ 5190862 h 5770471"/>
              <a:gd name="connsiteX16" fmla="*/ 3293241 w 3802993"/>
              <a:gd name="connsiteY16" fmla="*/ 5080878 h 577047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1546311 w 3800780"/>
              <a:gd name="connsiteY9" fmla="*/ 921688 h 5764816"/>
              <a:gd name="connsiteX10" fmla="*/ 243028 w 3800780"/>
              <a:gd name="connsiteY10" fmla="*/ 711481 h 5764816"/>
              <a:gd name="connsiteX11" fmla="*/ 88142 w 3800780"/>
              <a:gd name="connsiteY11" fmla="*/ 745411 h 5764816"/>
              <a:gd name="connsiteX12" fmla="*/ 74862 w 3800780"/>
              <a:gd name="connsiteY12" fmla="*/ 711481 h 5764816"/>
              <a:gd name="connsiteX13" fmla="*/ 169455 w 3800780"/>
              <a:gd name="connsiteY13" fmla="*/ 5014295 h 5764816"/>
              <a:gd name="connsiteX14" fmla="*/ 203756 w 3800780"/>
              <a:gd name="connsiteY14" fmla="*/ 5214604 h 5764816"/>
              <a:gd name="connsiteX15" fmla="*/ 445494 w 3800780"/>
              <a:gd name="connsiteY15" fmla="*/ 5204094 h 5764816"/>
              <a:gd name="connsiteX16" fmla="*/ 1486019 w 3800780"/>
              <a:gd name="connsiteY16" fmla="*/ 5185207 h 5764816"/>
              <a:gd name="connsiteX17" fmla="*/ 3291028 w 3800780"/>
              <a:gd name="connsiteY17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00748 h 5690341"/>
              <a:gd name="connsiteX1" fmla="*/ 3227966 w 3800780"/>
              <a:gd name="connsiteY1" fmla="*/ 3800620 h 5690341"/>
              <a:gd name="connsiteX2" fmla="*/ 2197952 w 3800780"/>
              <a:gd name="connsiteY2" fmla="*/ 3443268 h 5690341"/>
              <a:gd name="connsiteX3" fmla="*/ 1357124 w 3800780"/>
              <a:gd name="connsiteY3" fmla="*/ 3453778 h 5690341"/>
              <a:gd name="connsiteX4" fmla="*/ 821097 w 3800780"/>
              <a:gd name="connsiteY4" fmla="*/ 3148978 h 5690341"/>
              <a:gd name="connsiteX5" fmla="*/ 1083855 w 3800780"/>
              <a:gd name="connsiteY5" fmla="*/ 2444785 h 5690341"/>
              <a:gd name="connsiteX6" fmla="*/ 2071828 w 3800780"/>
              <a:gd name="connsiteY6" fmla="*/ 2066413 h 5690341"/>
              <a:gd name="connsiteX7" fmla="*/ 2670917 w 3800780"/>
              <a:gd name="connsiteY7" fmla="*/ 2076923 h 5690341"/>
              <a:gd name="connsiteX8" fmla="*/ 2691938 w 3800780"/>
              <a:gd name="connsiteY8" fmla="*/ 1866716 h 5690341"/>
              <a:gd name="connsiteX9" fmla="*/ 2675901 w 3800780"/>
              <a:gd name="connsiteY9" fmla="*/ 1477758 h 5690341"/>
              <a:gd name="connsiteX10" fmla="*/ 1546311 w 3800780"/>
              <a:gd name="connsiteY10" fmla="*/ 847213 h 5690341"/>
              <a:gd name="connsiteX11" fmla="*/ 243028 w 3800780"/>
              <a:gd name="connsiteY11" fmla="*/ 637006 h 5690341"/>
              <a:gd name="connsiteX12" fmla="*/ 88142 w 3800780"/>
              <a:gd name="connsiteY12" fmla="*/ 670936 h 5690341"/>
              <a:gd name="connsiteX13" fmla="*/ 48315 w 3800780"/>
              <a:gd name="connsiteY13" fmla="*/ 1117786 h 5690341"/>
              <a:gd name="connsiteX14" fmla="*/ 74862 w 3800780"/>
              <a:gd name="connsiteY14" fmla="*/ 637006 h 5690341"/>
              <a:gd name="connsiteX15" fmla="*/ 169455 w 3800780"/>
              <a:gd name="connsiteY15" fmla="*/ 4939820 h 5690341"/>
              <a:gd name="connsiteX16" fmla="*/ 203756 w 3800780"/>
              <a:gd name="connsiteY16" fmla="*/ 5140129 h 5690341"/>
              <a:gd name="connsiteX17" fmla="*/ 445494 w 3800780"/>
              <a:gd name="connsiteY17" fmla="*/ 5129619 h 5690341"/>
              <a:gd name="connsiteX18" fmla="*/ 1486019 w 3800780"/>
              <a:gd name="connsiteY18" fmla="*/ 5110732 h 5690341"/>
              <a:gd name="connsiteX19" fmla="*/ 3291028 w 3800780"/>
              <a:gd name="connsiteY19" fmla="*/ 5000748 h 569034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00780" h="5764816">
                <a:moveTo>
                  <a:pt x="3291028" y="5075223"/>
                </a:moveTo>
                <a:cubicBezTo>
                  <a:pt x="3800780" y="4885356"/>
                  <a:pt x="3410145" y="4134675"/>
                  <a:pt x="3227966" y="3875095"/>
                </a:cubicBezTo>
                <a:cubicBezTo>
                  <a:pt x="3045787" y="3615515"/>
                  <a:pt x="2509759" y="3575550"/>
                  <a:pt x="2197952" y="3517743"/>
                </a:cubicBezTo>
                <a:cubicBezTo>
                  <a:pt x="1886145" y="3459936"/>
                  <a:pt x="1586600" y="3577301"/>
                  <a:pt x="1357124" y="3528253"/>
                </a:cubicBezTo>
                <a:cubicBezTo>
                  <a:pt x="1127648" y="3479205"/>
                  <a:pt x="866642" y="3391618"/>
                  <a:pt x="821097" y="3223453"/>
                </a:cubicBezTo>
                <a:cubicBezTo>
                  <a:pt x="775552" y="3055288"/>
                  <a:pt x="875400" y="2699688"/>
                  <a:pt x="1083855" y="2519260"/>
                </a:cubicBezTo>
                <a:cubicBezTo>
                  <a:pt x="1292310" y="2338832"/>
                  <a:pt x="1807318" y="2202198"/>
                  <a:pt x="2071828" y="2140888"/>
                </a:cubicBezTo>
                <a:cubicBezTo>
                  <a:pt x="2336338" y="2079578"/>
                  <a:pt x="2567565" y="2184681"/>
                  <a:pt x="2670917" y="2151398"/>
                </a:cubicBezTo>
                <a:cubicBezTo>
                  <a:pt x="2774269" y="2118115"/>
                  <a:pt x="2691107" y="2041052"/>
                  <a:pt x="2691938" y="1941191"/>
                </a:cubicBezTo>
                <a:cubicBezTo>
                  <a:pt x="2692769" y="1841330"/>
                  <a:pt x="2866839" y="1722150"/>
                  <a:pt x="2675901" y="1552233"/>
                </a:cubicBezTo>
                <a:cubicBezTo>
                  <a:pt x="2484963" y="1382316"/>
                  <a:pt x="1951790" y="1061813"/>
                  <a:pt x="1546311" y="921688"/>
                </a:cubicBezTo>
                <a:cubicBezTo>
                  <a:pt x="1140832" y="781563"/>
                  <a:pt x="486056" y="740860"/>
                  <a:pt x="243028" y="711481"/>
                </a:cubicBezTo>
                <a:cubicBezTo>
                  <a:pt x="0" y="682102"/>
                  <a:pt x="116170" y="745411"/>
                  <a:pt x="88142" y="745411"/>
                </a:cubicBezTo>
                <a:cubicBezTo>
                  <a:pt x="60114" y="745411"/>
                  <a:pt x="61310" y="0"/>
                  <a:pt x="74862" y="711481"/>
                </a:cubicBezTo>
                <a:cubicBezTo>
                  <a:pt x="88414" y="1422962"/>
                  <a:pt x="147973" y="4263775"/>
                  <a:pt x="169455" y="5014295"/>
                </a:cubicBezTo>
                <a:cubicBezTo>
                  <a:pt x="190937" y="5764816"/>
                  <a:pt x="157750" y="5182971"/>
                  <a:pt x="203756" y="5214604"/>
                </a:cubicBezTo>
                <a:cubicBezTo>
                  <a:pt x="249763" y="5246237"/>
                  <a:pt x="231784" y="5208993"/>
                  <a:pt x="445494" y="5204094"/>
                </a:cubicBezTo>
                <a:cubicBezTo>
                  <a:pt x="659204" y="5199195"/>
                  <a:pt x="1011763" y="5206685"/>
                  <a:pt x="1486019" y="5185207"/>
                </a:cubicBezTo>
                <a:cubicBezTo>
                  <a:pt x="1960275" y="5163729"/>
                  <a:pt x="3000704" y="5329298"/>
                  <a:pt x="3291028" y="507522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0364" y="571480"/>
            <a:ext cx="3486917" cy="2571768"/>
          </a:xfrm>
          <a:custGeom>
            <a:avLst/>
            <a:gdLst>
              <a:gd name="connsiteX0" fmla="*/ 2100318 w 3344041"/>
              <a:gd name="connsiteY0" fmla="*/ 376621 h 2804510"/>
              <a:gd name="connsiteX1" fmla="*/ 1280511 w 3344041"/>
              <a:gd name="connsiteY1" fmla="*/ 19269 h 2804510"/>
              <a:gd name="connsiteX2" fmla="*/ 597338 w 3344041"/>
              <a:gd name="connsiteY2" fmla="*/ 261007 h 2804510"/>
              <a:gd name="connsiteX3" fmla="*/ 19269 w 3344041"/>
              <a:gd name="connsiteY3" fmla="*/ 860097 h 2804510"/>
              <a:gd name="connsiteX4" fmla="*/ 712952 w 3344041"/>
              <a:gd name="connsiteY4" fmla="*/ 1333062 h 2804510"/>
              <a:gd name="connsiteX5" fmla="*/ 1049283 w 3344041"/>
              <a:gd name="connsiteY5" fmla="*/ 1806028 h 2804510"/>
              <a:gd name="connsiteX6" fmla="*/ 860097 w 3344041"/>
              <a:gd name="connsiteY6" fmla="*/ 2667876 h 2804510"/>
              <a:gd name="connsiteX7" fmla="*/ 1837559 w 3344041"/>
              <a:gd name="connsiteY7" fmla="*/ 2625835 h 2804510"/>
              <a:gd name="connsiteX8" fmla="*/ 2478690 w 3344041"/>
              <a:gd name="connsiteY8" fmla="*/ 1890110 h 2804510"/>
              <a:gd name="connsiteX9" fmla="*/ 3277476 w 3344041"/>
              <a:gd name="connsiteY9" fmla="*/ 1406635 h 2804510"/>
              <a:gd name="connsiteX10" fmla="*/ 2878083 w 3344041"/>
              <a:gd name="connsiteY10" fmla="*/ 912648 h 2804510"/>
              <a:gd name="connsiteX11" fmla="*/ 2100318 w 3344041"/>
              <a:gd name="connsiteY11" fmla="*/ 376621 h 28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4041" h="2804510">
                <a:moveTo>
                  <a:pt x="2100318" y="376621"/>
                </a:moveTo>
                <a:cubicBezTo>
                  <a:pt x="1834056" y="227725"/>
                  <a:pt x="1531008" y="38538"/>
                  <a:pt x="1280511" y="19269"/>
                </a:cubicBezTo>
                <a:cubicBezTo>
                  <a:pt x="1030014" y="0"/>
                  <a:pt x="807545" y="120869"/>
                  <a:pt x="597338" y="261007"/>
                </a:cubicBezTo>
                <a:cubicBezTo>
                  <a:pt x="387131" y="401145"/>
                  <a:pt x="0" y="681421"/>
                  <a:pt x="19269" y="860097"/>
                </a:cubicBezTo>
                <a:cubicBezTo>
                  <a:pt x="38538" y="1038773"/>
                  <a:pt x="541283" y="1175407"/>
                  <a:pt x="712952" y="1333062"/>
                </a:cubicBezTo>
                <a:cubicBezTo>
                  <a:pt x="884621" y="1490717"/>
                  <a:pt x="1024759" y="1583559"/>
                  <a:pt x="1049283" y="1806028"/>
                </a:cubicBezTo>
                <a:cubicBezTo>
                  <a:pt x="1073807" y="2028497"/>
                  <a:pt x="728718" y="2531242"/>
                  <a:pt x="860097" y="2667876"/>
                </a:cubicBezTo>
                <a:cubicBezTo>
                  <a:pt x="991476" y="2804510"/>
                  <a:pt x="1567794" y="2755463"/>
                  <a:pt x="1837559" y="2625835"/>
                </a:cubicBezTo>
                <a:cubicBezTo>
                  <a:pt x="2107325" y="2496207"/>
                  <a:pt x="2238704" y="2093310"/>
                  <a:pt x="2478690" y="1890110"/>
                </a:cubicBezTo>
                <a:cubicBezTo>
                  <a:pt x="2718676" y="1686910"/>
                  <a:pt x="3210911" y="1569545"/>
                  <a:pt x="3277476" y="1406635"/>
                </a:cubicBezTo>
                <a:cubicBezTo>
                  <a:pt x="3344041" y="1243725"/>
                  <a:pt x="3079531" y="1089572"/>
                  <a:pt x="2878083" y="912648"/>
                </a:cubicBezTo>
                <a:cubicBezTo>
                  <a:pt x="2676635" y="735724"/>
                  <a:pt x="2366580" y="525517"/>
                  <a:pt x="2100318" y="376621"/>
                </a:cubicBezTo>
                <a:close/>
              </a:path>
            </a:pathLst>
          </a:custGeom>
          <a:gradFill>
            <a:gsLst>
              <a:gs pos="0">
                <a:srgbClr val="99BA56"/>
              </a:gs>
              <a:gs pos="50000">
                <a:srgbClr val="003618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202855" y="-485944"/>
            <a:ext cx="2970924" cy="4127777"/>
          </a:xfrm>
          <a:custGeom>
            <a:avLst/>
            <a:gdLst>
              <a:gd name="connsiteX0" fmla="*/ 408152 w 3372069"/>
              <a:gd name="connsiteY0" fmla="*/ 481724 h 4088524"/>
              <a:gd name="connsiteX1" fmla="*/ 502745 w 3372069"/>
              <a:gd name="connsiteY1" fmla="*/ 1206938 h 4088524"/>
              <a:gd name="connsiteX2" fmla="*/ 1763986 w 3372069"/>
              <a:gd name="connsiteY2" fmla="*/ 1133365 h 4088524"/>
              <a:gd name="connsiteX3" fmla="*/ 2510221 w 3372069"/>
              <a:gd name="connsiteY3" fmla="*/ 1480207 h 4088524"/>
              <a:gd name="connsiteX4" fmla="*/ 2289504 w 3372069"/>
              <a:gd name="connsiteY4" fmla="*/ 2541752 h 4088524"/>
              <a:gd name="connsiteX5" fmla="*/ 1953173 w 3372069"/>
              <a:gd name="connsiteY5" fmla="*/ 3109310 h 4088524"/>
              <a:gd name="connsiteX6" fmla="*/ 2594304 w 3372069"/>
              <a:gd name="connsiteY6" fmla="*/ 3613807 h 4088524"/>
              <a:gd name="connsiteX7" fmla="*/ 2930635 w 3372069"/>
              <a:gd name="connsiteY7" fmla="*/ 3571765 h 4088524"/>
              <a:gd name="connsiteX8" fmla="*/ 2951655 w 3372069"/>
              <a:gd name="connsiteY8" fmla="*/ 513255 h 4088524"/>
              <a:gd name="connsiteX9" fmla="*/ 408152 w 3372069"/>
              <a:gd name="connsiteY9" fmla="*/ 481724 h 4088524"/>
              <a:gd name="connsiteX0" fmla="*/ 408152 w 3081283"/>
              <a:gd name="connsiteY0" fmla="*/ 474392 h 4081192"/>
              <a:gd name="connsiteX1" fmla="*/ 502745 w 3081283"/>
              <a:gd name="connsiteY1" fmla="*/ 1199606 h 4081192"/>
              <a:gd name="connsiteX2" fmla="*/ 1763986 w 3081283"/>
              <a:gd name="connsiteY2" fmla="*/ 1126033 h 4081192"/>
              <a:gd name="connsiteX3" fmla="*/ 2510221 w 3081283"/>
              <a:gd name="connsiteY3" fmla="*/ 1472875 h 4081192"/>
              <a:gd name="connsiteX4" fmla="*/ 2289504 w 3081283"/>
              <a:gd name="connsiteY4" fmla="*/ 2534420 h 4081192"/>
              <a:gd name="connsiteX5" fmla="*/ 1953173 w 3081283"/>
              <a:gd name="connsiteY5" fmla="*/ 3101978 h 4081192"/>
              <a:gd name="connsiteX6" fmla="*/ 2594304 w 3081283"/>
              <a:gd name="connsiteY6" fmla="*/ 3606475 h 4081192"/>
              <a:gd name="connsiteX7" fmla="*/ 2930635 w 3081283"/>
              <a:gd name="connsiteY7" fmla="*/ 3564433 h 4081192"/>
              <a:gd name="connsiteX8" fmla="*/ 2951655 w 3081283"/>
              <a:gd name="connsiteY8" fmla="*/ 505923 h 4081192"/>
              <a:gd name="connsiteX9" fmla="*/ 2152869 w 3081283"/>
              <a:gd name="connsiteY9" fmla="*/ 528892 h 4081192"/>
              <a:gd name="connsiteX10" fmla="*/ 408152 w 3081283"/>
              <a:gd name="connsiteY10" fmla="*/ 474392 h 4081192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540443 h 4092743"/>
              <a:gd name="connsiteX11" fmla="*/ 408152 w 2990193"/>
              <a:gd name="connsiteY11" fmla="*/ 485943 h 4092743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397543 h 4092743"/>
              <a:gd name="connsiteX11" fmla="*/ 408152 w 2990193"/>
              <a:gd name="connsiteY11" fmla="*/ 485943 h 4092743"/>
              <a:gd name="connsiteX0" fmla="*/ 408152 w 2970924"/>
              <a:gd name="connsiteY0" fmla="*/ 485943 h 4127777"/>
              <a:gd name="connsiteX1" fmla="*/ 502745 w 2970924"/>
              <a:gd name="connsiteY1" fmla="*/ 1211157 h 4127777"/>
              <a:gd name="connsiteX2" fmla="*/ 1763986 w 2970924"/>
              <a:gd name="connsiteY2" fmla="*/ 1137584 h 4127777"/>
              <a:gd name="connsiteX3" fmla="*/ 2510221 w 2970924"/>
              <a:gd name="connsiteY3" fmla="*/ 1484426 h 4127777"/>
              <a:gd name="connsiteX4" fmla="*/ 2289504 w 2970924"/>
              <a:gd name="connsiteY4" fmla="*/ 2545971 h 4127777"/>
              <a:gd name="connsiteX5" fmla="*/ 1953173 w 2970924"/>
              <a:gd name="connsiteY5" fmla="*/ 3113529 h 4127777"/>
              <a:gd name="connsiteX6" fmla="*/ 2594304 w 2970924"/>
              <a:gd name="connsiteY6" fmla="*/ 3618026 h 4127777"/>
              <a:gd name="connsiteX7" fmla="*/ 2846552 w 2970924"/>
              <a:gd name="connsiteY7" fmla="*/ 3828234 h 4127777"/>
              <a:gd name="connsiteX8" fmla="*/ 2930635 w 2970924"/>
              <a:gd name="connsiteY8" fmla="*/ 3575984 h 4127777"/>
              <a:gd name="connsiteX9" fmla="*/ 2951655 w 2970924"/>
              <a:gd name="connsiteY9" fmla="*/ 517474 h 4127777"/>
              <a:gd name="connsiteX10" fmla="*/ 2815021 w 2970924"/>
              <a:gd name="connsiteY10" fmla="*/ 471140 h 4127777"/>
              <a:gd name="connsiteX11" fmla="*/ 2152869 w 2970924"/>
              <a:gd name="connsiteY11" fmla="*/ 397543 h 4127777"/>
              <a:gd name="connsiteX12" fmla="*/ 408152 w 2970924"/>
              <a:gd name="connsiteY12" fmla="*/ 485943 h 41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0924" h="4127777">
                <a:moveTo>
                  <a:pt x="408152" y="485943"/>
                </a:moveTo>
                <a:cubicBezTo>
                  <a:pt x="0" y="601557"/>
                  <a:pt x="276773" y="1102550"/>
                  <a:pt x="502745" y="1211157"/>
                </a:cubicBezTo>
                <a:cubicBezTo>
                  <a:pt x="728717" y="1319764"/>
                  <a:pt x="1429407" y="1092039"/>
                  <a:pt x="1763986" y="1137584"/>
                </a:cubicBezTo>
                <a:cubicBezTo>
                  <a:pt x="2098565" y="1183129"/>
                  <a:pt x="2422635" y="1249695"/>
                  <a:pt x="2510221" y="1484426"/>
                </a:cubicBezTo>
                <a:cubicBezTo>
                  <a:pt x="2597807" y="1719157"/>
                  <a:pt x="2382345" y="2274454"/>
                  <a:pt x="2289504" y="2545971"/>
                </a:cubicBezTo>
                <a:cubicBezTo>
                  <a:pt x="2196663" y="2817488"/>
                  <a:pt x="1902373" y="2934853"/>
                  <a:pt x="1953173" y="3113529"/>
                </a:cubicBezTo>
                <a:cubicBezTo>
                  <a:pt x="2003973" y="3292205"/>
                  <a:pt x="2445407" y="3498908"/>
                  <a:pt x="2594304" y="3618026"/>
                </a:cubicBezTo>
                <a:cubicBezTo>
                  <a:pt x="2743201" y="3737144"/>
                  <a:pt x="2790497" y="3835241"/>
                  <a:pt x="2846552" y="3828234"/>
                </a:cubicBezTo>
                <a:cubicBezTo>
                  <a:pt x="2902607" y="3821227"/>
                  <a:pt x="2913118" y="4127777"/>
                  <a:pt x="2930635" y="3575984"/>
                </a:cubicBezTo>
                <a:cubicBezTo>
                  <a:pt x="2948152" y="3024191"/>
                  <a:pt x="2970924" y="1034948"/>
                  <a:pt x="2951655" y="517474"/>
                </a:cubicBezTo>
                <a:cubicBezTo>
                  <a:pt x="2932386" y="0"/>
                  <a:pt x="2948152" y="491128"/>
                  <a:pt x="2815021" y="471140"/>
                </a:cubicBezTo>
                <a:cubicBezTo>
                  <a:pt x="2681890" y="451152"/>
                  <a:pt x="2554014" y="395076"/>
                  <a:pt x="2152869" y="397543"/>
                </a:cubicBezTo>
                <a:cubicBezTo>
                  <a:pt x="1751724" y="400010"/>
                  <a:pt x="683173" y="326536"/>
                  <a:pt x="408152" y="48594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bd08092_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ADE2DD"/>
              </a:clrFrom>
              <a:clrTo>
                <a:srgbClr val="ADE2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0"/>
            <a:ext cx="1645006" cy="156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Полилиния 9"/>
          <p:cNvSpPr/>
          <p:nvPr/>
        </p:nvSpPr>
        <p:spPr>
          <a:xfrm>
            <a:off x="4075850" y="4357694"/>
            <a:ext cx="3249314" cy="2667672"/>
          </a:xfrm>
          <a:custGeom>
            <a:avLst/>
            <a:gdLst>
              <a:gd name="connsiteX0" fmla="*/ 353848 w 2932386"/>
              <a:gd name="connsiteY0" fmla="*/ 1709683 h 1839311"/>
              <a:gd name="connsiteX1" fmla="*/ 511503 w 2932386"/>
              <a:gd name="connsiteY1" fmla="*/ 1079063 h 1839311"/>
              <a:gd name="connsiteX2" fmla="*/ 448441 w 2932386"/>
              <a:gd name="connsiteY2" fmla="*/ 753242 h 1839311"/>
              <a:gd name="connsiteX3" fmla="*/ 721710 w 2932386"/>
              <a:gd name="connsiteY3" fmla="*/ 479973 h 1839311"/>
              <a:gd name="connsiteX4" fmla="*/ 973958 w 2932386"/>
              <a:gd name="connsiteY4" fmla="*/ 80580 h 1839311"/>
              <a:gd name="connsiteX5" fmla="*/ 1373351 w 2932386"/>
              <a:gd name="connsiteY5" fmla="*/ 59559 h 1839311"/>
              <a:gd name="connsiteX6" fmla="*/ 1373351 w 2932386"/>
              <a:gd name="connsiteY6" fmla="*/ 437932 h 1839311"/>
              <a:gd name="connsiteX7" fmla="*/ 1709682 w 2932386"/>
              <a:gd name="connsiteY7" fmla="*/ 616608 h 1839311"/>
              <a:gd name="connsiteX8" fmla="*/ 1909379 w 2932386"/>
              <a:gd name="connsiteY8" fmla="*/ 1068552 h 1839311"/>
              <a:gd name="connsiteX9" fmla="*/ 2151117 w 2932386"/>
              <a:gd name="connsiteY9" fmla="*/ 1058042 h 1839311"/>
              <a:gd name="connsiteX10" fmla="*/ 2634593 w 2932386"/>
              <a:gd name="connsiteY10" fmla="*/ 1730704 h 1839311"/>
              <a:gd name="connsiteX11" fmla="*/ 353848 w 2932386"/>
              <a:gd name="connsiteY11" fmla="*/ 1709683 h 1839311"/>
              <a:gd name="connsiteX0" fmla="*/ 353848 w 3184208"/>
              <a:gd name="connsiteY0" fmla="*/ 1709683 h 1839311"/>
              <a:gd name="connsiteX1" fmla="*/ 725849 w 3184208"/>
              <a:gd name="connsiteY1" fmla="*/ 1079063 h 1839311"/>
              <a:gd name="connsiteX2" fmla="*/ 662787 w 3184208"/>
              <a:gd name="connsiteY2" fmla="*/ 753242 h 1839311"/>
              <a:gd name="connsiteX3" fmla="*/ 936056 w 3184208"/>
              <a:gd name="connsiteY3" fmla="*/ 479973 h 1839311"/>
              <a:gd name="connsiteX4" fmla="*/ 1188304 w 3184208"/>
              <a:gd name="connsiteY4" fmla="*/ 80580 h 1839311"/>
              <a:gd name="connsiteX5" fmla="*/ 1587697 w 3184208"/>
              <a:gd name="connsiteY5" fmla="*/ 59559 h 1839311"/>
              <a:gd name="connsiteX6" fmla="*/ 1587697 w 3184208"/>
              <a:gd name="connsiteY6" fmla="*/ 437932 h 1839311"/>
              <a:gd name="connsiteX7" fmla="*/ 1924028 w 3184208"/>
              <a:gd name="connsiteY7" fmla="*/ 616608 h 1839311"/>
              <a:gd name="connsiteX8" fmla="*/ 2123725 w 3184208"/>
              <a:gd name="connsiteY8" fmla="*/ 1068552 h 1839311"/>
              <a:gd name="connsiteX9" fmla="*/ 2365463 w 3184208"/>
              <a:gd name="connsiteY9" fmla="*/ 1058042 h 1839311"/>
              <a:gd name="connsiteX10" fmla="*/ 2848939 w 3184208"/>
              <a:gd name="connsiteY10" fmla="*/ 1730704 h 1839311"/>
              <a:gd name="connsiteX11" fmla="*/ 353848 w 3184208"/>
              <a:gd name="connsiteY11" fmla="*/ 1709683 h 1839311"/>
              <a:gd name="connsiteX0" fmla="*/ 353848 w 3184208"/>
              <a:gd name="connsiteY0" fmla="*/ 1699172 h 1828800"/>
              <a:gd name="connsiteX1" fmla="*/ 725849 w 3184208"/>
              <a:gd name="connsiteY1" fmla="*/ 1068552 h 1828800"/>
              <a:gd name="connsiteX2" fmla="*/ 662787 w 3184208"/>
              <a:gd name="connsiteY2" fmla="*/ 742731 h 1828800"/>
              <a:gd name="connsiteX3" fmla="*/ 936056 w 3184208"/>
              <a:gd name="connsiteY3" fmla="*/ 469462 h 1828800"/>
              <a:gd name="connsiteX4" fmla="*/ 1188304 w 3184208"/>
              <a:gd name="connsiteY4" fmla="*/ 70069 h 1828800"/>
              <a:gd name="connsiteX5" fmla="*/ 1587697 w 3184208"/>
              <a:gd name="connsiteY5" fmla="*/ 49048 h 1828800"/>
              <a:gd name="connsiteX6" fmla="*/ 1587697 w 3184208"/>
              <a:gd name="connsiteY6" fmla="*/ 49048 h 1828800"/>
              <a:gd name="connsiteX7" fmla="*/ 1587697 w 3184208"/>
              <a:gd name="connsiteY7" fmla="*/ 427421 h 1828800"/>
              <a:gd name="connsiteX8" fmla="*/ 1924028 w 3184208"/>
              <a:gd name="connsiteY8" fmla="*/ 606097 h 1828800"/>
              <a:gd name="connsiteX9" fmla="*/ 2123725 w 3184208"/>
              <a:gd name="connsiteY9" fmla="*/ 1058041 h 1828800"/>
              <a:gd name="connsiteX10" fmla="*/ 2365463 w 3184208"/>
              <a:gd name="connsiteY10" fmla="*/ 1047531 h 1828800"/>
              <a:gd name="connsiteX11" fmla="*/ 2848939 w 3184208"/>
              <a:gd name="connsiteY11" fmla="*/ 1720193 h 1828800"/>
              <a:gd name="connsiteX12" fmla="*/ 353848 w 3184208"/>
              <a:gd name="connsiteY12" fmla="*/ 1699172 h 1828800"/>
              <a:gd name="connsiteX0" fmla="*/ 353848 w 3184208"/>
              <a:gd name="connsiteY0" fmla="*/ 1949914 h 2079542"/>
              <a:gd name="connsiteX1" fmla="*/ 725849 w 3184208"/>
              <a:gd name="connsiteY1" fmla="*/ 1319294 h 2079542"/>
              <a:gd name="connsiteX2" fmla="*/ 662787 w 3184208"/>
              <a:gd name="connsiteY2" fmla="*/ 993473 h 2079542"/>
              <a:gd name="connsiteX3" fmla="*/ 936056 w 3184208"/>
              <a:gd name="connsiteY3" fmla="*/ 720204 h 2079542"/>
              <a:gd name="connsiteX4" fmla="*/ 1188304 w 3184208"/>
              <a:gd name="connsiteY4" fmla="*/ 320811 h 2079542"/>
              <a:gd name="connsiteX5" fmla="*/ 1209325 w 3184208"/>
              <a:gd name="connsiteY5" fmla="*/ 3503 h 2079542"/>
              <a:gd name="connsiteX6" fmla="*/ 1587697 w 3184208"/>
              <a:gd name="connsiteY6" fmla="*/ 299790 h 2079542"/>
              <a:gd name="connsiteX7" fmla="*/ 1587697 w 3184208"/>
              <a:gd name="connsiteY7" fmla="*/ 299790 h 2079542"/>
              <a:gd name="connsiteX8" fmla="*/ 1587697 w 3184208"/>
              <a:gd name="connsiteY8" fmla="*/ 678163 h 2079542"/>
              <a:gd name="connsiteX9" fmla="*/ 1924028 w 3184208"/>
              <a:gd name="connsiteY9" fmla="*/ 856839 h 2079542"/>
              <a:gd name="connsiteX10" fmla="*/ 2123725 w 3184208"/>
              <a:gd name="connsiteY10" fmla="*/ 1308783 h 2079542"/>
              <a:gd name="connsiteX11" fmla="*/ 2365463 w 3184208"/>
              <a:gd name="connsiteY11" fmla="*/ 1298273 h 2079542"/>
              <a:gd name="connsiteX12" fmla="*/ 2848939 w 3184208"/>
              <a:gd name="connsiteY12" fmla="*/ 1970935 h 2079542"/>
              <a:gd name="connsiteX13" fmla="*/ 353848 w 3184208"/>
              <a:gd name="connsiteY13" fmla="*/ 1949914 h 2079542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86590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0 w 2900220"/>
              <a:gd name="connsiteY15" fmla="*/ 1949914 h 2096168"/>
              <a:gd name="connsiteX0" fmla="*/ 286591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1 w 2900220"/>
              <a:gd name="connsiteY15" fmla="*/ 1949914 h 20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0220" h="2096168">
                <a:moveTo>
                  <a:pt x="286591" y="1949914"/>
                </a:moveTo>
                <a:cubicBezTo>
                  <a:pt x="32429" y="1922669"/>
                  <a:pt x="0" y="1991303"/>
                  <a:pt x="62000" y="1886200"/>
                </a:cubicBezTo>
                <a:cubicBezTo>
                  <a:pt x="124000" y="1781097"/>
                  <a:pt x="569670" y="1468082"/>
                  <a:pt x="658591" y="1319294"/>
                </a:cubicBezTo>
                <a:cubicBezTo>
                  <a:pt x="747512" y="1170506"/>
                  <a:pt x="560495" y="1093321"/>
                  <a:pt x="595529" y="993473"/>
                </a:cubicBezTo>
                <a:cubicBezTo>
                  <a:pt x="630564" y="893625"/>
                  <a:pt x="781212" y="832314"/>
                  <a:pt x="868798" y="720204"/>
                </a:cubicBezTo>
                <a:cubicBezTo>
                  <a:pt x="956384" y="608094"/>
                  <a:pt x="1075501" y="440261"/>
                  <a:pt x="1121046" y="320811"/>
                </a:cubicBezTo>
                <a:cubicBezTo>
                  <a:pt x="1166591" y="201361"/>
                  <a:pt x="1075502" y="7006"/>
                  <a:pt x="1142067" y="3503"/>
                </a:cubicBezTo>
                <a:cubicBezTo>
                  <a:pt x="1208632" y="0"/>
                  <a:pt x="1457377" y="298038"/>
                  <a:pt x="1520439" y="299790"/>
                </a:cubicBezTo>
                <a:lnTo>
                  <a:pt x="1520439" y="299790"/>
                </a:lnTo>
                <a:cubicBezTo>
                  <a:pt x="1520439" y="362852"/>
                  <a:pt x="1464384" y="585322"/>
                  <a:pt x="1520439" y="678163"/>
                </a:cubicBezTo>
                <a:cubicBezTo>
                  <a:pt x="1576494" y="771004"/>
                  <a:pt x="1767432" y="751736"/>
                  <a:pt x="1856770" y="856839"/>
                </a:cubicBezTo>
                <a:cubicBezTo>
                  <a:pt x="1946108" y="961942"/>
                  <a:pt x="1982895" y="1235211"/>
                  <a:pt x="2056467" y="1308783"/>
                </a:cubicBezTo>
                <a:cubicBezTo>
                  <a:pt x="2130040" y="1382355"/>
                  <a:pt x="2177336" y="1187914"/>
                  <a:pt x="2298205" y="1298273"/>
                </a:cubicBezTo>
                <a:cubicBezTo>
                  <a:pt x="2419074" y="1408632"/>
                  <a:pt x="2900220" y="1845702"/>
                  <a:pt x="2781681" y="1970935"/>
                </a:cubicBezTo>
                <a:cubicBezTo>
                  <a:pt x="2663142" y="2096168"/>
                  <a:pt x="2002821" y="2053175"/>
                  <a:pt x="1586973" y="2049671"/>
                </a:cubicBezTo>
                <a:cubicBezTo>
                  <a:pt x="1171125" y="2046168"/>
                  <a:pt x="540753" y="1977159"/>
                  <a:pt x="286591" y="1949914"/>
                </a:cubicBezTo>
                <a:close/>
              </a:path>
            </a:pathLst>
          </a:custGeom>
          <a:gradFill>
            <a:gsLst>
              <a:gs pos="0">
                <a:srgbClr val="435422"/>
              </a:gs>
              <a:gs pos="50000">
                <a:srgbClr val="293315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71942"/>
            <a:ext cx="19679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Бухта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Синтонимов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590352">
            <a:off x="660289" y="1896014"/>
            <a:ext cx="3000396" cy="461665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Пролив Пословиц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1428736"/>
            <a:ext cx="154568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Говорунов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3500438"/>
            <a:ext cx="2357454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Море Загадок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86454"/>
            <a:ext cx="18069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Живых слов</a:t>
            </a:r>
          </a:p>
        </p:txBody>
      </p:sp>
      <p:pic>
        <p:nvPicPr>
          <p:cNvPr id="17" name="Рисунок 16" descr="bd0571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8" y="4714875"/>
            <a:ext cx="1690687" cy="182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357950" y="785794"/>
            <a:ext cx="23661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Залив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  <p:pic>
        <p:nvPicPr>
          <p:cNvPr id="18" name="Рисунок 17" descr="j029558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286125" y="3857625"/>
            <a:ext cx="1928813" cy="135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5.18519E-6 C -0.04619 0.00441 -0.0922 0.00904 -0.1172 -0.00323 C -0.1422 -0.0155 -0.14463 -0.06157 -0.15001 -0.07314 " pathEditMode="relative" ptsTypes="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214290"/>
            <a:ext cx="5757874" cy="114300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Молодцы!</a:t>
            </a:r>
          </a:p>
        </p:txBody>
      </p:sp>
      <p:pic>
        <p:nvPicPr>
          <p:cNvPr id="4" name="Содержимое 3" descr="mult_12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28728" y="1571612"/>
            <a:ext cx="6429375" cy="4841875"/>
          </a:xfrm>
          <a:prstGeom prst="roundRect">
            <a:avLst>
              <a:gd name="adj" fmla="val 11111"/>
            </a:avLst>
          </a:prstGeom>
          <a:ln w="190500" cap="rnd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8900000" scaled="1"/>
              <a:tileRect/>
            </a:gra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_Cherkasskiy_-_Priklyucheniya_kapitana_Vrungelya_DVDRip_1979_-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357298"/>
            <a:ext cx="4839156" cy="4931962"/>
          </a:xfrm>
          <a:prstGeom prst="ellipse">
            <a:avLst/>
          </a:prstGeom>
          <a:ln w="190500" cap="rnd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1"/>
              <a:tileRect/>
            </a:gradFill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85" t="13628" r="4784" b="11427"/>
          <a:stretch>
            <a:fillRect/>
          </a:stretch>
        </p:blipFill>
        <p:spPr bwMode="auto">
          <a:xfrm>
            <a:off x="785813" y="142875"/>
            <a:ext cx="734536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ult_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14356"/>
            <a:ext cx="7500990" cy="5649258"/>
          </a:xfrm>
          <a:prstGeom prst="roundRect">
            <a:avLst>
              <a:gd name="adj" fmla="val 11111"/>
            </a:avLst>
          </a:prstGeom>
          <a:ln w="190500" cap="rnd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8900000" scaled="1"/>
              <a:tileRect/>
            </a:gra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Рисунок 7" descr="Рисунок6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0000"/>
          <a:stretch>
            <a:fillRect/>
          </a:stretch>
        </p:blipFill>
        <p:spPr bwMode="auto">
          <a:xfrm>
            <a:off x="928688" y="5214938"/>
            <a:ext cx="278606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исунок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0000"/>
          <a:stretch>
            <a:fillRect/>
          </a:stretch>
        </p:blipFill>
        <p:spPr bwMode="auto">
          <a:xfrm>
            <a:off x="5000625" y="5214938"/>
            <a:ext cx="28035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2908" y="1643050"/>
            <a:ext cx="3800780" cy="5764816"/>
          </a:xfrm>
          <a:custGeom>
            <a:avLst/>
            <a:gdLst>
              <a:gd name="connsiteX0" fmla="*/ 3659352 w 4169104"/>
              <a:gd name="connsiteY0" fmla="*/ 4759435 h 5449614"/>
              <a:gd name="connsiteX1" fmla="*/ 3596290 w 4169104"/>
              <a:gd name="connsiteY1" fmla="*/ 3845035 h 5449614"/>
              <a:gd name="connsiteX2" fmla="*/ 2566276 w 4169104"/>
              <a:gd name="connsiteY2" fmla="*/ 3487683 h 5449614"/>
              <a:gd name="connsiteX3" fmla="*/ 1725448 w 4169104"/>
              <a:gd name="connsiteY3" fmla="*/ 3498193 h 5449614"/>
              <a:gd name="connsiteX4" fmla="*/ 1189421 w 4169104"/>
              <a:gd name="connsiteY4" fmla="*/ 3193393 h 5449614"/>
              <a:gd name="connsiteX5" fmla="*/ 1452179 w 4169104"/>
              <a:gd name="connsiteY5" fmla="*/ 2489200 h 5449614"/>
              <a:gd name="connsiteX6" fmla="*/ 2440152 w 4169104"/>
              <a:gd name="connsiteY6" fmla="*/ 2110828 h 5449614"/>
              <a:gd name="connsiteX7" fmla="*/ 3039241 w 4169104"/>
              <a:gd name="connsiteY7" fmla="*/ 2121338 h 5449614"/>
              <a:gd name="connsiteX8" fmla="*/ 3060262 w 4169104"/>
              <a:gd name="connsiteY8" fmla="*/ 1911131 h 5449614"/>
              <a:gd name="connsiteX9" fmla="*/ 1914635 w 4169104"/>
              <a:gd name="connsiteY9" fmla="*/ 891628 h 5449614"/>
              <a:gd name="connsiteX10" fmla="*/ 611352 w 4169104"/>
              <a:gd name="connsiteY10" fmla="*/ 681421 h 5449614"/>
              <a:gd name="connsiteX11" fmla="*/ 443186 w 4169104"/>
              <a:gd name="connsiteY11" fmla="*/ 681421 h 5449614"/>
              <a:gd name="connsiteX12" fmla="*/ 537779 w 4169104"/>
              <a:gd name="connsiteY12" fmla="*/ 4769945 h 5449614"/>
              <a:gd name="connsiteX13" fmla="*/ 3659352 w 4169104"/>
              <a:gd name="connsiteY13" fmla="*/ 4759435 h 544961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1324"/>
              <a:gd name="connsiteX1" fmla="*/ 3230179 w 3802993"/>
              <a:gd name="connsiteY1" fmla="*/ 3845035 h 5511324"/>
              <a:gd name="connsiteX2" fmla="*/ 2200165 w 3802993"/>
              <a:gd name="connsiteY2" fmla="*/ 3487683 h 5511324"/>
              <a:gd name="connsiteX3" fmla="*/ 1359337 w 3802993"/>
              <a:gd name="connsiteY3" fmla="*/ 3498193 h 5511324"/>
              <a:gd name="connsiteX4" fmla="*/ 823310 w 3802993"/>
              <a:gd name="connsiteY4" fmla="*/ 3193393 h 5511324"/>
              <a:gd name="connsiteX5" fmla="*/ 1086068 w 3802993"/>
              <a:gd name="connsiteY5" fmla="*/ 2489200 h 5511324"/>
              <a:gd name="connsiteX6" fmla="*/ 2074041 w 3802993"/>
              <a:gd name="connsiteY6" fmla="*/ 2110828 h 5511324"/>
              <a:gd name="connsiteX7" fmla="*/ 2673130 w 3802993"/>
              <a:gd name="connsiteY7" fmla="*/ 2121338 h 5511324"/>
              <a:gd name="connsiteX8" fmla="*/ 2694151 w 3802993"/>
              <a:gd name="connsiteY8" fmla="*/ 1911131 h 5511324"/>
              <a:gd name="connsiteX9" fmla="*/ 1548524 w 3802993"/>
              <a:gd name="connsiteY9" fmla="*/ 891628 h 5511324"/>
              <a:gd name="connsiteX10" fmla="*/ 245241 w 3802993"/>
              <a:gd name="connsiteY10" fmla="*/ 681421 h 5511324"/>
              <a:gd name="connsiteX11" fmla="*/ 77075 w 3802993"/>
              <a:gd name="connsiteY11" fmla="*/ 681421 h 5511324"/>
              <a:gd name="connsiteX12" fmla="*/ 171668 w 3802993"/>
              <a:gd name="connsiteY12" fmla="*/ 4769945 h 5511324"/>
              <a:gd name="connsiteX13" fmla="*/ 304255 w 3802993"/>
              <a:gd name="connsiteY13" fmla="*/ 5129695 h 5511324"/>
              <a:gd name="connsiteX14" fmla="*/ 529079 w 3802993"/>
              <a:gd name="connsiteY14" fmla="*/ 5068768 h 5511324"/>
              <a:gd name="connsiteX15" fmla="*/ 3293241 w 3802993"/>
              <a:gd name="connsiteY15" fmla="*/ 4759435 h 551132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6610"/>
              <a:gd name="connsiteX1" fmla="*/ 3230179 w 3802993"/>
              <a:gd name="connsiteY1" fmla="*/ 3845035 h 5516610"/>
              <a:gd name="connsiteX2" fmla="*/ 2200165 w 3802993"/>
              <a:gd name="connsiteY2" fmla="*/ 3487683 h 5516610"/>
              <a:gd name="connsiteX3" fmla="*/ 1359337 w 3802993"/>
              <a:gd name="connsiteY3" fmla="*/ 3498193 h 5516610"/>
              <a:gd name="connsiteX4" fmla="*/ 823310 w 3802993"/>
              <a:gd name="connsiteY4" fmla="*/ 3193393 h 5516610"/>
              <a:gd name="connsiteX5" fmla="*/ 1086068 w 3802993"/>
              <a:gd name="connsiteY5" fmla="*/ 2489200 h 5516610"/>
              <a:gd name="connsiteX6" fmla="*/ 2074041 w 3802993"/>
              <a:gd name="connsiteY6" fmla="*/ 2110828 h 5516610"/>
              <a:gd name="connsiteX7" fmla="*/ 2673130 w 3802993"/>
              <a:gd name="connsiteY7" fmla="*/ 2121338 h 5516610"/>
              <a:gd name="connsiteX8" fmla="*/ 2694151 w 3802993"/>
              <a:gd name="connsiteY8" fmla="*/ 1911131 h 5516610"/>
              <a:gd name="connsiteX9" fmla="*/ 1548524 w 3802993"/>
              <a:gd name="connsiteY9" fmla="*/ 891628 h 5516610"/>
              <a:gd name="connsiteX10" fmla="*/ 245241 w 3802993"/>
              <a:gd name="connsiteY10" fmla="*/ 681421 h 5516610"/>
              <a:gd name="connsiteX11" fmla="*/ 77075 w 3802993"/>
              <a:gd name="connsiteY11" fmla="*/ 681421 h 5516610"/>
              <a:gd name="connsiteX12" fmla="*/ 171668 w 3802993"/>
              <a:gd name="connsiteY12" fmla="*/ 4769945 h 5516610"/>
              <a:gd name="connsiteX13" fmla="*/ 182432 w 3802993"/>
              <a:gd name="connsiteY13" fmla="*/ 5161412 h 5516610"/>
              <a:gd name="connsiteX14" fmla="*/ 529079 w 3802993"/>
              <a:gd name="connsiteY14" fmla="*/ 5068768 h 5516610"/>
              <a:gd name="connsiteX15" fmla="*/ 3293241 w 3802993"/>
              <a:gd name="connsiteY15" fmla="*/ 4759435 h 5516610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3293241 w 3802993"/>
              <a:gd name="connsiteY15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826080 w 3802993"/>
              <a:gd name="connsiteY15" fmla="*/ 5054174 h 5501170"/>
              <a:gd name="connsiteX16" fmla="*/ 3293241 w 3802993"/>
              <a:gd name="connsiteY16" fmla="*/ 5045163 h 5501170"/>
              <a:gd name="connsiteX0" fmla="*/ 3293241 w 3802993"/>
              <a:gd name="connsiteY0" fmla="*/ 5045163 h 5496985"/>
              <a:gd name="connsiteX1" fmla="*/ 3230179 w 3802993"/>
              <a:gd name="connsiteY1" fmla="*/ 3845035 h 5496985"/>
              <a:gd name="connsiteX2" fmla="*/ 2200165 w 3802993"/>
              <a:gd name="connsiteY2" fmla="*/ 3487683 h 5496985"/>
              <a:gd name="connsiteX3" fmla="*/ 1359337 w 3802993"/>
              <a:gd name="connsiteY3" fmla="*/ 3498193 h 5496985"/>
              <a:gd name="connsiteX4" fmla="*/ 823310 w 3802993"/>
              <a:gd name="connsiteY4" fmla="*/ 3193393 h 5496985"/>
              <a:gd name="connsiteX5" fmla="*/ 1086068 w 3802993"/>
              <a:gd name="connsiteY5" fmla="*/ 2489200 h 5496985"/>
              <a:gd name="connsiteX6" fmla="*/ 2074041 w 3802993"/>
              <a:gd name="connsiteY6" fmla="*/ 2110828 h 5496985"/>
              <a:gd name="connsiteX7" fmla="*/ 2673130 w 3802993"/>
              <a:gd name="connsiteY7" fmla="*/ 2121338 h 5496985"/>
              <a:gd name="connsiteX8" fmla="*/ 2694151 w 3802993"/>
              <a:gd name="connsiteY8" fmla="*/ 1911131 h 5496985"/>
              <a:gd name="connsiteX9" fmla="*/ 1548524 w 3802993"/>
              <a:gd name="connsiteY9" fmla="*/ 891628 h 5496985"/>
              <a:gd name="connsiteX10" fmla="*/ 245241 w 3802993"/>
              <a:gd name="connsiteY10" fmla="*/ 681421 h 5496985"/>
              <a:gd name="connsiteX11" fmla="*/ 77075 w 3802993"/>
              <a:gd name="connsiteY11" fmla="*/ 681421 h 5496985"/>
              <a:gd name="connsiteX12" fmla="*/ 171668 w 3802993"/>
              <a:gd name="connsiteY12" fmla="*/ 4769945 h 5496985"/>
              <a:gd name="connsiteX13" fmla="*/ 817511 w 3802993"/>
              <a:gd name="connsiteY13" fmla="*/ 5043664 h 5496985"/>
              <a:gd name="connsiteX14" fmla="*/ 826080 w 3802993"/>
              <a:gd name="connsiteY14" fmla="*/ 5054174 h 5496985"/>
              <a:gd name="connsiteX15" fmla="*/ 3293241 w 3802993"/>
              <a:gd name="connsiteY15" fmla="*/ 5045163 h 5496985"/>
              <a:gd name="connsiteX0" fmla="*/ 3293241 w 3695352"/>
              <a:gd name="connsiteY0" fmla="*/ 5045163 h 5496985"/>
              <a:gd name="connsiteX1" fmla="*/ 3230179 w 3695352"/>
              <a:gd name="connsiteY1" fmla="*/ 3845035 h 5496985"/>
              <a:gd name="connsiteX2" fmla="*/ 2200165 w 3695352"/>
              <a:gd name="connsiteY2" fmla="*/ 3487683 h 5496985"/>
              <a:gd name="connsiteX3" fmla="*/ 1359337 w 3695352"/>
              <a:gd name="connsiteY3" fmla="*/ 3498193 h 5496985"/>
              <a:gd name="connsiteX4" fmla="*/ 823310 w 3695352"/>
              <a:gd name="connsiteY4" fmla="*/ 3193393 h 5496985"/>
              <a:gd name="connsiteX5" fmla="*/ 1086068 w 3695352"/>
              <a:gd name="connsiteY5" fmla="*/ 2489200 h 5496985"/>
              <a:gd name="connsiteX6" fmla="*/ 2074041 w 3695352"/>
              <a:gd name="connsiteY6" fmla="*/ 2110828 h 5496985"/>
              <a:gd name="connsiteX7" fmla="*/ 2673130 w 3695352"/>
              <a:gd name="connsiteY7" fmla="*/ 2121338 h 5496985"/>
              <a:gd name="connsiteX8" fmla="*/ 2694151 w 3695352"/>
              <a:gd name="connsiteY8" fmla="*/ 1911131 h 5496985"/>
              <a:gd name="connsiteX9" fmla="*/ 1548524 w 3695352"/>
              <a:gd name="connsiteY9" fmla="*/ 891628 h 5496985"/>
              <a:gd name="connsiteX10" fmla="*/ 245241 w 3695352"/>
              <a:gd name="connsiteY10" fmla="*/ 681421 h 5496985"/>
              <a:gd name="connsiteX11" fmla="*/ 77075 w 3695352"/>
              <a:gd name="connsiteY11" fmla="*/ 681421 h 5496985"/>
              <a:gd name="connsiteX12" fmla="*/ 171668 w 3695352"/>
              <a:gd name="connsiteY12" fmla="*/ 4769945 h 5496985"/>
              <a:gd name="connsiteX13" fmla="*/ 817511 w 3695352"/>
              <a:gd name="connsiteY13" fmla="*/ 5043664 h 5496985"/>
              <a:gd name="connsiteX14" fmla="*/ 3293241 w 3695352"/>
              <a:gd name="connsiteY14" fmla="*/ 5045163 h 5496985"/>
              <a:gd name="connsiteX0" fmla="*/ 3657601 w 4167353"/>
              <a:gd name="connsiteY0" fmla="*/ 5045163 h 5497235"/>
              <a:gd name="connsiteX1" fmla="*/ 3594539 w 4167353"/>
              <a:gd name="connsiteY1" fmla="*/ 3845035 h 5497235"/>
              <a:gd name="connsiteX2" fmla="*/ 2564525 w 4167353"/>
              <a:gd name="connsiteY2" fmla="*/ 3487683 h 5497235"/>
              <a:gd name="connsiteX3" fmla="*/ 1723697 w 4167353"/>
              <a:gd name="connsiteY3" fmla="*/ 3498193 h 5497235"/>
              <a:gd name="connsiteX4" fmla="*/ 1187670 w 4167353"/>
              <a:gd name="connsiteY4" fmla="*/ 3193393 h 5497235"/>
              <a:gd name="connsiteX5" fmla="*/ 1450428 w 4167353"/>
              <a:gd name="connsiteY5" fmla="*/ 2489200 h 5497235"/>
              <a:gd name="connsiteX6" fmla="*/ 2438401 w 4167353"/>
              <a:gd name="connsiteY6" fmla="*/ 2110828 h 5497235"/>
              <a:gd name="connsiteX7" fmla="*/ 3037490 w 4167353"/>
              <a:gd name="connsiteY7" fmla="*/ 2121338 h 5497235"/>
              <a:gd name="connsiteX8" fmla="*/ 3058511 w 4167353"/>
              <a:gd name="connsiteY8" fmla="*/ 1911131 h 5497235"/>
              <a:gd name="connsiteX9" fmla="*/ 1912884 w 4167353"/>
              <a:gd name="connsiteY9" fmla="*/ 891628 h 5497235"/>
              <a:gd name="connsiteX10" fmla="*/ 609601 w 4167353"/>
              <a:gd name="connsiteY10" fmla="*/ 681421 h 5497235"/>
              <a:gd name="connsiteX11" fmla="*/ 441435 w 4167353"/>
              <a:gd name="connsiteY11" fmla="*/ 681421 h 5497235"/>
              <a:gd name="connsiteX12" fmla="*/ 536028 w 4167353"/>
              <a:gd name="connsiteY12" fmla="*/ 4769945 h 5497235"/>
              <a:gd name="connsiteX13" fmla="*/ 3657601 w 4167353"/>
              <a:gd name="connsiteY13" fmla="*/ 5045163 h 5497235"/>
              <a:gd name="connsiteX0" fmla="*/ 3657601 w 4167353"/>
              <a:gd name="connsiteY0" fmla="*/ 5080878 h 5747240"/>
              <a:gd name="connsiteX1" fmla="*/ 3594539 w 4167353"/>
              <a:gd name="connsiteY1" fmla="*/ 3880750 h 5747240"/>
              <a:gd name="connsiteX2" fmla="*/ 2564525 w 4167353"/>
              <a:gd name="connsiteY2" fmla="*/ 3523398 h 5747240"/>
              <a:gd name="connsiteX3" fmla="*/ 1723697 w 4167353"/>
              <a:gd name="connsiteY3" fmla="*/ 3533908 h 5747240"/>
              <a:gd name="connsiteX4" fmla="*/ 1187670 w 4167353"/>
              <a:gd name="connsiteY4" fmla="*/ 3229108 h 5747240"/>
              <a:gd name="connsiteX5" fmla="*/ 1450428 w 4167353"/>
              <a:gd name="connsiteY5" fmla="*/ 2524915 h 5747240"/>
              <a:gd name="connsiteX6" fmla="*/ 2438401 w 4167353"/>
              <a:gd name="connsiteY6" fmla="*/ 2146543 h 5747240"/>
              <a:gd name="connsiteX7" fmla="*/ 3037490 w 4167353"/>
              <a:gd name="connsiteY7" fmla="*/ 2157053 h 5747240"/>
              <a:gd name="connsiteX8" fmla="*/ 3058511 w 4167353"/>
              <a:gd name="connsiteY8" fmla="*/ 1946846 h 5747240"/>
              <a:gd name="connsiteX9" fmla="*/ 1912884 w 4167353"/>
              <a:gd name="connsiteY9" fmla="*/ 927343 h 5747240"/>
              <a:gd name="connsiteX10" fmla="*/ 609601 w 4167353"/>
              <a:gd name="connsiteY10" fmla="*/ 717136 h 5747240"/>
              <a:gd name="connsiteX11" fmla="*/ 441435 w 4167353"/>
              <a:gd name="connsiteY11" fmla="*/ 717136 h 5747240"/>
              <a:gd name="connsiteX12" fmla="*/ 536028 w 4167353"/>
              <a:gd name="connsiteY12" fmla="*/ 5019950 h 5747240"/>
              <a:gd name="connsiteX13" fmla="*/ 3657601 w 4167353"/>
              <a:gd name="connsiteY13" fmla="*/ 5080878 h 5747240"/>
              <a:gd name="connsiteX0" fmla="*/ 3356766 w 3866518"/>
              <a:gd name="connsiteY0" fmla="*/ 5080878 h 5765571"/>
              <a:gd name="connsiteX1" fmla="*/ 3293704 w 3866518"/>
              <a:gd name="connsiteY1" fmla="*/ 3880750 h 5765571"/>
              <a:gd name="connsiteX2" fmla="*/ 2263690 w 3866518"/>
              <a:gd name="connsiteY2" fmla="*/ 3523398 h 5765571"/>
              <a:gd name="connsiteX3" fmla="*/ 1422862 w 3866518"/>
              <a:gd name="connsiteY3" fmla="*/ 3533908 h 5765571"/>
              <a:gd name="connsiteX4" fmla="*/ 886835 w 3866518"/>
              <a:gd name="connsiteY4" fmla="*/ 3229108 h 5765571"/>
              <a:gd name="connsiteX5" fmla="*/ 1149593 w 3866518"/>
              <a:gd name="connsiteY5" fmla="*/ 2524915 h 5765571"/>
              <a:gd name="connsiteX6" fmla="*/ 2137566 w 3866518"/>
              <a:gd name="connsiteY6" fmla="*/ 2146543 h 5765571"/>
              <a:gd name="connsiteX7" fmla="*/ 2736655 w 3866518"/>
              <a:gd name="connsiteY7" fmla="*/ 2157053 h 5765571"/>
              <a:gd name="connsiteX8" fmla="*/ 2757676 w 3866518"/>
              <a:gd name="connsiteY8" fmla="*/ 1946846 h 5765571"/>
              <a:gd name="connsiteX9" fmla="*/ 1612049 w 3866518"/>
              <a:gd name="connsiteY9" fmla="*/ 927343 h 5765571"/>
              <a:gd name="connsiteX10" fmla="*/ 308766 w 3866518"/>
              <a:gd name="connsiteY10" fmla="*/ 717136 h 5765571"/>
              <a:gd name="connsiteX11" fmla="*/ 140600 w 3866518"/>
              <a:gd name="connsiteY11" fmla="*/ 717136 h 5765571"/>
              <a:gd name="connsiteX12" fmla="*/ 235193 w 3866518"/>
              <a:gd name="connsiteY12" fmla="*/ 5019950 h 5765571"/>
              <a:gd name="connsiteX13" fmla="*/ 1551757 w 3866518"/>
              <a:gd name="connsiteY13" fmla="*/ 5190862 h 5765571"/>
              <a:gd name="connsiteX14" fmla="*/ 3356766 w 3866518"/>
              <a:gd name="connsiteY14" fmla="*/ 5080878 h 5765571"/>
              <a:gd name="connsiteX0" fmla="*/ 3293241 w 3802993"/>
              <a:gd name="connsiteY0" fmla="*/ 5080878 h 5768719"/>
              <a:gd name="connsiteX1" fmla="*/ 3230179 w 3802993"/>
              <a:gd name="connsiteY1" fmla="*/ 3880750 h 5768719"/>
              <a:gd name="connsiteX2" fmla="*/ 2200165 w 3802993"/>
              <a:gd name="connsiteY2" fmla="*/ 3523398 h 5768719"/>
              <a:gd name="connsiteX3" fmla="*/ 1359337 w 3802993"/>
              <a:gd name="connsiteY3" fmla="*/ 3533908 h 5768719"/>
              <a:gd name="connsiteX4" fmla="*/ 823310 w 3802993"/>
              <a:gd name="connsiteY4" fmla="*/ 3229108 h 5768719"/>
              <a:gd name="connsiteX5" fmla="*/ 1086068 w 3802993"/>
              <a:gd name="connsiteY5" fmla="*/ 2524915 h 5768719"/>
              <a:gd name="connsiteX6" fmla="*/ 2074041 w 3802993"/>
              <a:gd name="connsiteY6" fmla="*/ 2146543 h 5768719"/>
              <a:gd name="connsiteX7" fmla="*/ 2673130 w 3802993"/>
              <a:gd name="connsiteY7" fmla="*/ 2157053 h 5768719"/>
              <a:gd name="connsiteX8" fmla="*/ 2694151 w 3802993"/>
              <a:gd name="connsiteY8" fmla="*/ 1946846 h 5768719"/>
              <a:gd name="connsiteX9" fmla="*/ 1548524 w 3802993"/>
              <a:gd name="connsiteY9" fmla="*/ 927343 h 5768719"/>
              <a:gd name="connsiteX10" fmla="*/ 245241 w 3802993"/>
              <a:gd name="connsiteY10" fmla="*/ 717136 h 5768719"/>
              <a:gd name="connsiteX11" fmla="*/ 77075 w 3802993"/>
              <a:gd name="connsiteY11" fmla="*/ 717136 h 5768719"/>
              <a:gd name="connsiteX12" fmla="*/ 171668 w 3802993"/>
              <a:gd name="connsiteY12" fmla="*/ 5019950 h 5768719"/>
              <a:gd name="connsiteX13" fmla="*/ 447707 w 3802993"/>
              <a:gd name="connsiteY13" fmla="*/ 5209749 h 5768719"/>
              <a:gd name="connsiteX14" fmla="*/ 1488232 w 3802993"/>
              <a:gd name="connsiteY14" fmla="*/ 5190862 h 5768719"/>
              <a:gd name="connsiteX15" fmla="*/ 3293241 w 3802993"/>
              <a:gd name="connsiteY15" fmla="*/ 5080878 h 5768719"/>
              <a:gd name="connsiteX0" fmla="*/ 3293241 w 3802993"/>
              <a:gd name="connsiteY0" fmla="*/ 5080878 h 5770471"/>
              <a:gd name="connsiteX1" fmla="*/ 3230179 w 3802993"/>
              <a:gd name="connsiteY1" fmla="*/ 3880750 h 5770471"/>
              <a:gd name="connsiteX2" fmla="*/ 2200165 w 3802993"/>
              <a:gd name="connsiteY2" fmla="*/ 3523398 h 5770471"/>
              <a:gd name="connsiteX3" fmla="*/ 1359337 w 3802993"/>
              <a:gd name="connsiteY3" fmla="*/ 3533908 h 5770471"/>
              <a:gd name="connsiteX4" fmla="*/ 823310 w 3802993"/>
              <a:gd name="connsiteY4" fmla="*/ 3229108 h 5770471"/>
              <a:gd name="connsiteX5" fmla="*/ 1086068 w 3802993"/>
              <a:gd name="connsiteY5" fmla="*/ 2524915 h 5770471"/>
              <a:gd name="connsiteX6" fmla="*/ 2074041 w 3802993"/>
              <a:gd name="connsiteY6" fmla="*/ 2146543 h 5770471"/>
              <a:gd name="connsiteX7" fmla="*/ 2673130 w 3802993"/>
              <a:gd name="connsiteY7" fmla="*/ 2157053 h 5770471"/>
              <a:gd name="connsiteX8" fmla="*/ 2694151 w 3802993"/>
              <a:gd name="connsiteY8" fmla="*/ 1946846 h 5770471"/>
              <a:gd name="connsiteX9" fmla="*/ 1548524 w 3802993"/>
              <a:gd name="connsiteY9" fmla="*/ 927343 h 5770471"/>
              <a:gd name="connsiteX10" fmla="*/ 245241 w 3802993"/>
              <a:gd name="connsiteY10" fmla="*/ 717136 h 5770471"/>
              <a:gd name="connsiteX11" fmla="*/ 77075 w 3802993"/>
              <a:gd name="connsiteY11" fmla="*/ 717136 h 5770471"/>
              <a:gd name="connsiteX12" fmla="*/ 171668 w 3802993"/>
              <a:gd name="connsiteY12" fmla="*/ 5019950 h 5770471"/>
              <a:gd name="connsiteX13" fmla="*/ 205969 w 3802993"/>
              <a:gd name="connsiteY13" fmla="*/ 5220259 h 5770471"/>
              <a:gd name="connsiteX14" fmla="*/ 447707 w 3802993"/>
              <a:gd name="connsiteY14" fmla="*/ 5209749 h 5770471"/>
              <a:gd name="connsiteX15" fmla="*/ 1488232 w 3802993"/>
              <a:gd name="connsiteY15" fmla="*/ 5190862 h 5770471"/>
              <a:gd name="connsiteX16" fmla="*/ 3293241 w 3802993"/>
              <a:gd name="connsiteY16" fmla="*/ 5080878 h 577047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1546311 w 3800780"/>
              <a:gd name="connsiteY9" fmla="*/ 921688 h 5764816"/>
              <a:gd name="connsiteX10" fmla="*/ 243028 w 3800780"/>
              <a:gd name="connsiteY10" fmla="*/ 711481 h 5764816"/>
              <a:gd name="connsiteX11" fmla="*/ 88142 w 3800780"/>
              <a:gd name="connsiteY11" fmla="*/ 745411 h 5764816"/>
              <a:gd name="connsiteX12" fmla="*/ 74862 w 3800780"/>
              <a:gd name="connsiteY12" fmla="*/ 711481 h 5764816"/>
              <a:gd name="connsiteX13" fmla="*/ 169455 w 3800780"/>
              <a:gd name="connsiteY13" fmla="*/ 5014295 h 5764816"/>
              <a:gd name="connsiteX14" fmla="*/ 203756 w 3800780"/>
              <a:gd name="connsiteY14" fmla="*/ 5214604 h 5764816"/>
              <a:gd name="connsiteX15" fmla="*/ 445494 w 3800780"/>
              <a:gd name="connsiteY15" fmla="*/ 5204094 h 5764816"/>
              <a:gd name="connsiteX16" fmla="*/ 1486019 w 3800780"/>
              <a:gd name="connsiteY16" fmla="*/ 5185207 h 5764816"/>
              <a:gd name="connsiteX17" fmla="*/ 3291028 w 3800780"/>
              <a:gd name="connsiteY17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00748 h 5690341"/>
              <a:gd name="connsiteX1" fmla="*/ 3227966 w 3800780"/>
              <a:gd name="connsiteY1" fmla="*/ 3800620 h 5690341"/>
              <a:gd name="connsiteX2" fmla="*/ 2197952 w 3800780"/>
              <a:gd name="connsiteY2" fmla="*/ 3443268 h 5690341"/>
              <a:gd name="connsiteX3" fmla="*/ 1357124 w 3800780"/>
              <a:gd name="connsiteY3" fmla="*/ 3453778 h 5690341"/>
              <a:gd name="connsiteX4" fmla="*/ 821097 w 3800780"/>
              <a:gd name="connsiteY4" fmla="*/ 3148978 h 5690341"/>
              <a:gd name="connsiteX5" fmla="*/ 1083855 w 3800780"/>
              <a:gd name="connsiteY5" fmla="*/ 2444785 h 5690341"/>
              <a:gd name="connsiteX6" fmla="*/ 2071828 w 3800780"/>
              <a:gd name="connsiteY6" fmla="*/ 2066413 h 5690341"/>
              <a:gd name="connsiteX7" fmla="*/ 2670917 w 3800780"/>
              <a:gd name="connsiteY7" fmla="*/ 2076923 h 5690341"/>
              <a:gd name="connsiteX8" fmla="*/ 2691938 w 3800780"/>
              <a:gd name="connsiteY8" fmla="*/ 1866716 h 5690341"/>
              <a:gd name="connsiteX9" fmla="*/ 2675901 w 3800780"/>
              <a:gd name="connsiteY9" fmla="*/ 1477758 h 5690341"/>
              <a:gd name="connsiteX10" fmla="*/ 1546311 w 3800780"/>
              <a:gd name="connsiteY10" fmla="*/ 847213 h 5690341"/>
              <a:gd name="connsiteX11" fmla="*/ 243028 w 3800780"/>
              <a:gd name="connsiteY11" fmla="*/ 637006 h 5690341"/>
              <a:gd name="connsiteX12" fmla="*/ 88142 w 3800780"/>
              <a:gd name="connsiteY12" fmla="*/ 670936 h 5690341"/>
              <a:gd name="connsiteX13" fmla="*/ 48315 w 3800780"/>
              <a:gd name="connsiteY13" fmla="*/ 1117786 h 5690341"/>
              <a:gd name="connsiteX14" fmla="*/ 74862 w 3800780"/>
              <a:gd name="connsiteY14" fmla="*/ 637006 h 5690341"/>
              <a:gd name="connsiteX15" fmla="*/ 169455 w 3800780"/>
              <a:gd name="connsiteY15" fmla="*/ 4939820 h 5690341"/>
              <a:gd name="connsiteX16" fmla="*/ 203756 w 3800780"/>
              <a:gd name="connsiteY16" fmla="*/ 5140129 h 5690341"/>
              <a:gd name="connsiteX17" fmla="*/ 445494 w 3800780"/>
              <a:gd name="connsiteY17" fmla="*/ 5129619 h 5690341"/>
              <a:gd name="connsiteX18" fmla="*/ 1486019 w 3800780"/>
              <a:gd name="connsiteY18" fmla="*/ 5110732 h 5690341"/>
              <a:gd name="connsiteX19" fmla="*/ 3291028 w 3800780"/>
              <a:gd name="connsiteY19" fmla="*/ 5000748 h 569034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00780" h="5764816">
                <a:moveTo>
                  <a:pt x="3291028" y="5075223"/>
                </a:moveTo>
                <a:cubicBezTo>
                  <a:pt x="3800780" y="4885356"/>
                  <a:pt x="3410145" y="4134675"/>
                  <a:pt x="3227966" y="3875095"/>
                </a:cubicBezTo>
                <a:cubicBezTo>
                  <a:pt x="3045787" y="3615515"/>
                  <a:pt x="2509759" y="3575550"/>
                  <a:pt x="2197952" y="3517743"/>
                </a:cubicBezTo>
                <a:cubicBezTo>
                  <a:pt x="1886145" y="3459936"/>
                  <a:pt x="1586600" y="3577301"/>
                  <a:pt x="1357124" y="3528253"/>
                </a:cubicBezTo>
                <a:cubicBezTo>
                  <a:pt x="1127648" y="3479205"/>
                  <a:pt x="866642" y="3391618"/>
                  <a:pt x="821097" y="3223453"/>
                </a:cubicBezTo>
                <a:cubicBezTo>
                  <a:pt x="775552" y="3055288"/>
                  <a:pt x="875400" y="2699688"/>
                  <a:pt x="1083855" y="2519260"/>
                </a:cubicBezTo>
                <a:cubicBezTo>
                  <a:pt x="1292310" y="2338832"/>
                  <a:pt x="1807318" y="2202198"/>
                  <a:pt x="2071828" y="2140888"/>
                </a:cubicBezTo>
                <a:cubicBezTo>
                  <a:pt x="2336338" y="2079578"/>
                  <a:pt x="2567565" y="2184681"/>
                  <a:pt x="2670917" y="2151398"/>
                </a:cubicBezTo>
                <a:cubicBezTo>
                  <a:pt x="2774269" y="2118115"/>
                  <a:pt x="2691107" y="2041052"/>
                  <a:pt x="2691938" y="1941191"/>
                </a:cubicBezTo>
                <a:cubicBezTo>
                  <a:pt x="2692769" y="1841330"/>
                  <a:pt x="2866839" y="1722150"/>
                  <a:pt x="2675901" y="1552233"/>
                </a:cubicBezTo>
                <a:cubicBezTo>
                  <a:pt x="2484963" y="1382316"/>
                  <a:pt x="1951790" y="1061813"/>
                  <a:pt x="1546311" y="921688"/>
                </a:cubicBezTo>
                <a:cubicBezTo>
                  <a:pt x="1140832" y="781563"/>
                  <a:pt x="486056" y="740860"/>
                  <a:pt x="243028" y="711481"/>
                </a:cubicBezTo>
                <a:cubicBezTo>
                  <a:pt x="0" y="682102"/>
                  <a:pt x="116170" y="745411"/>
                  <a:pt x="88142" y="745411"/>
                </a:cubicBezTo>
                <a:cubicBezTo>
                  <a:pt x="60114" y="745411"/>
                  <a:pt x="61310" y="0"/>
                  <a:pt x="74862" y="711481"/>
                </a:cubicBezTo>
                <a:cubicBezTo>
                  <a:pt x="88414" y="1422962"/>
                  <a:pt x="147973" y="4263775"/>
                  <a:pt x="169455" y="5014295"/>
                </a:cubicBezTo>
                <a:cubicBezTo>
                  <a:pt x="190937" y="5764816"/>
                  <a:pt x="157750" y="5182971"/>
                  <a:pt x="203756" y="5214604"/>
                </a:cubicBezTo>
                <a:cubicBezTo>
                  <a:pt x="249763" y="5246237"/>
                  <a:pt x="231784" y="5208993"/>
                  <a:pt x="445494" y="5204094"/>
                </a:cubicBezTo>
                <a:cubicBezTo>
                  <a:pt x="659204" y="5199195"/>
                  <a:pt x="1011763" y="5206685"/>
                  <a:pt x="1486019" y="5185207"/>
                </a:cubicBezTo>
                <a:cubicBezTo>
                  <a:pt x="1960275" y="5163729"/>
                  <a:pt x="3000704" y="5329298"/>
                  <a:pt x="3291028" y="507522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0364" y="571480"/>
            <a:ext cx="3486917" cy="2571768"/>
          </a:xfrm>
          <a:custGeom>
            <a:avLst/>
            <a:gdLst>
              <a:gd name="connsiteX0" fmla="*/ 2100318 w 3344041"/>
              <a:gd name="connsiteY0" fmla="*/ 376621 h 2804510"/>
              <a:gd name="connsiteX1" fmla="*/ 1280511 w 3344041"/>
              <a:gd name="connsiteY1" fmla="*/ 19269 h 2804510"/>
              <a:gd name="connsiteX2" fmla="*/ 597338 w 3344041"/>
              <a:gd name="connsiteY2" fmla="*/ 261007 h 2804510"/>
              <a:gd name="connsiteX3" fmla="*/ 19269 w 3344041"/>
              <a:gd name="connsiteY3" fmla="*/ 860097 h 2804510"/>
              <a:gd name="connsiteX4" fmla="*/ 712952 w 3344041"/>
              <a:gd name="connsiteY4" fmla="*/ 1333062 h 2804510"/>
              <a:gd name="connsiteX5" fmla="*/ 1049283 w 3344041"/>
              <a:gd name="connsiteY5" fmla="*/ 1806028 h 2804510"/>
              <a:gd name="connsiteX6" fmla="*/ 860097 w 3344041"/>
              <a:gd name="connsiteY6" fmla="*/ 2667876 h 2804510"/>
              <a:gd name="connsiteX7" fmla="*/ 1837559 w 3344041"/>
              <a:gd name="connsiteY7" fmla="*/ 2625835 h 2804510"/>
              <a:gd name="connsiteX8" fmla="*/ 2478690 w 3344041"/>
              <a:gd name="connsiteY8" fmla="*/ 1890110 h 2804510"/>
              <a:gd name="connsiteX9" fmla="*/ 3277476 w 3344041"/>
              <a:gd name="connsiteY9" fmla="*/ 1406635 h 2804510"/>
              <a:gd name="connsiteX10" fmla="*/ 2878083 w 3344041"/>
              <a:gd name="connsiteY10" fmla="*/ 912648 h 2804510"/>
              <a:gd name="connsiteX11" fmla="*/ 2100318 w 3344041"/>
              <a:gd name="connsiteY11" fmla="*/ 376621 h 28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4041" h="2804510">
                <a:moveTo>
                  <a:pt x="2100318" y="376621"/>
                </a:moveTo>
                <a:cubicBezTo>
                  <a:pt x="1834056" y="227725"/>
                  <a:pt x="1531008" y="38538"/>
                  <a:pt x="1280511" y="19269"/>
                </a:cubicBezTo>
                <a:cubicBezTo>
                  <a:pt x="1030014" y="0"/>
                  <a:pt x="807545" y="120869"/>
                  <a:pt x="597338" y="261007"/>
                </a:cubicBezTo>
                <a:cubicBezTo>
                  <a:pt x="387131" y="401145"/>
                  <a:pt x="0" y="681421"/>
                  <a:pt x="19269" y="860097"/>
                </a:cubicBezTo>
                <a:cubicBezTo>
                  <a:pt x="38538" y="1038773"/>
                  <a:pt x="541283" y="1175407"/>
                  <a:pt x="712952" y="1333062"/>
                </a:cubicBezTo>
                <a:cubicBezTo>
                  <a:pt x="884621" y="1490717"/>
                  <a:pt x="1024759" y="1583559"/>
                  <a:pt x="1049283" y="1806028"/>
                </a:cubicBezTo>
                <a:cubicBezTo>
                  <a:pt x="1073807" y="2028497"/>
                  <a:pt x="728718" y="2531242"/>
                  <a:pt x="860097" y="2667876"/>
                </a:cubicBezTo>
                <a:cubicBezTo>
                  <a:pt x="991476" y="2804510"/>
                  <a:pt x="1567794" y="2755463"/>
                  <a:pt x="1837559" y="2625835"/>
                </a:cubicBezTo>
                <a:cubicBezTo>
                  <a:pt x="2107325" y="2496207"/>
                  <a:pt x="2238704" y="2093310"/>
                  <a:pt x="2478690" y="1890110"/>
                </a:cubicBezTo>
                <a:cubicBezTo>
                  <a:pt x="2718676" y="1686910"/>
                  <a:pt x="3210911" y="1569545"/>
                  <a:pt x="3277476" y="1406635"/>
                </a:cubicBezTo>
                <a:cubicBezTo>
                  <a:pt x="3344041" y="1243725"/>
                  <a:pt x="3079531" y="1089572"/>
                  <a:pt x="2878083" y="912648"/>
                </a:cubicBezTo>
                <a:cubicBezTo>
                  <a:pt x="2676635" y="735724"/>
                  <a:pt x="2366580" y="525517"/>
                  <a:pt x="2100318" y="376621"/>
                </a:cubicBezTo>
                <a:close/>
              </a:path>
            </a:pathLst>
          </a:custGeom>
          <a:gradFill>
            <a:gsLst>
              <a:gs pos="0">
                <a:srgbClr val="99BA56"/>
              </a:gs>
              <a:gs pos="50000">
                <a:srgbClr val="003618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202855" y="-485944"/>
            <a:ext cx="2970924" cy="4127777"/>
          </a:xfrm>
          <a:custGeom>
            <a:avLst/>
            <a:gdLst>
              <a:gd name="connsiteX0" fmla="*/ 408152 w 3372069"/>
              <a:gd name="connsiteY0" fmla="*/ 481724 h 4088524"/>
              <a:gd name="connsiteX1" fmla="*/ 502745 w 3372069"/>
              <a:gd name="connsiteY1" fmla="*/ 1206938 h 4088524"/>
              <a:gd name="connsiteX2" fmla="*/ 1763986 w 3372069"/>
              <a:gd name="connsiteY2" fmla="*/ 1133365 h 4088524"/>
              <a:gd name="connsiteX3" fmla="*/ 2510221 w 3372069"/>
              <a:gd name="connsiteY3" fmla="*/ 1480207 h 4088524"/>
              <a:gd name="connsiteX4" fmla="*/ 2289504 w 3372069"/>
              <a:gd name="connsiteY4" fmla="*/ 2541752 h 4088524"/>
              <a:gd name="connsiteX5" fmla="*/ 1953173 w 3372069"/>
              <a:gd name="connsiteY5" fmla="*/ 3109310 h 4088524"/>
              <a:gd name="connsiteX6" fmla="*/ 2594304 w 3372069"/>
              <a:gd name="connsiteY6" fmla="*/ 3613807 h 4088524"/>
              <a:gd name="connsiteX7" fmla="*/ 2930635 w 3372069"/>
              <a:gd name="connsiteY7" fmla="*/ 3571765 h 4088524"/>
              <a:gd name="connsiteX8" fmla="*/ 2951655 w 3372069"/>
              <a:gd name="connsiteY8" fmla="*/ 513255 h 4088524"/>
              <a:gd name="connsiteX9" fmla="*/ 408152 w 3372069"/>
              <a:gd name="connsiteY9" fmla="*/ 481724 h 4088524"/>
              <a:gd name="connsiteX0" fmla="*/ 408152 w 3081283"/>
              <a:gd name="connsiteY0" fmla="*/ 474392 h 4081192"/>
              <a:gd name="connsiteX1" fmla="*/ 502745 w 3081283"/>
              <a:gd name="connsiteY1" fmla="*/ 1199606 h 4081192"/>
              <a:gd name="connsiteX2" fmla="*/ 1763986 w 3081283"/>
              <a:gd name="connsiteY2" fmla="*/ 1126033 h 4081192"/>
              <a:gd name="connsiteX3" fmla="*/ 2510221 w 3081283"/>
              <a:gd name="connsiteY3" fmla="*/ 1472875 h 4081192"/>
              <a:gd name="connsiteX4" fmla="*/ 2289504 w 3081283"/>
              <a:gd name="connsiteY4" fmla="*/ 2534420 h 4081192"/>
              <a:gd name="connsiteX5" fmla="*/ 1953173 w 3081283"/>
              <a:gd name="connsiteY5" fmla="*/ 3101978 h 4081192"/>
              <a:gd name="connsiteX6" fmla="*/ 2594304 w 3081283"/>
              <a:gd name="connsiteY6" fmla="*/ 3606475 h 4081192"/>
              <a:gd name="connsiteX7" fmla="*/ 2930635 w 3081283"/>
              <a:gd name="connsiteY7" fmla="*/ 3564433 h 4081192"/>
              <a:gd name="connsiteX8" fmla="*/ 2951655 w 3081283"/>
              <a:gd name="connsiteY8" fmla="*/ 505923 h 4081192"/>
              <a:gd name="connsiteX9" fmla="*/ 2152869 w 3081283"/>
              <a:gd name="connsiteY9" fmla="*/ 528892 h 4081192"/>
              <a:gd name="connsiteX10" fmla="*/ 408152 w 3081283"/>
              <a:gd name="connsiteY10" fmla="*/ 474392 h 4081192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540443 h 4092743"/>
              <a:gd name="connsiteX11" fmla="*/ 408152 w 2990193"/>
              <a:gd name="connsiteY11" fmla="*/ 485943 h 4092743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397543 h 4092743"/>
              <a:gd name="connsiteX11" fmla="*/ 408152 w 2990193"/>
              <a:gd name="connsiteY11" fmla="*/ 485943 h 4092743"/>
              <a:gd name="connsiteX0" fmla="*/ 408152 w 2970924"/>
              <a:gd name="connsiteY0" fmla="*/ 485943 h 4127777"/>
              <a:gd name="connsiteX1" fmla="*/ 502745 w 2970924"/>
              <a:gd name="connsiteY1" fmla="*/ 1211157 h 4127777"/>
              <a:gd name="connsiteX2" fmla="*/ 1763986 w 2970924"/>
              <a:gd name="connsiteY2" fmla="*/ 1137584 h 4127777"/>
              <a:gd name="connsiteX3" fmla="*/ 2510221 w 2970924"/>
              <a:gd name="connsiteY3" fmla="*/ 1484426 h 4127777"/>
              <a:gd name="connsiteX4" fmla="*/ 2289504 w 2970924"/>
              <a:gd name="connsiteY4" fmla="*/ 2545971 h 4127777"/>
              <a:gd name="connsiteX5" fmla="*/ 1953173 w 2970924"/>
              <a:gd name="connsiteY5" fmla="*/ 3113529 h 4127777"/>
              <a:gd name="connsiteX6" fmla="*/ 2594304 w 2970924"/>
              <a:gd name="connsiteY6" fmla="*/ 3618026 h 4127777"/>
              <a:gd name="connsiteX7" fmla="*/ 2846552 w 2970924"/>
              <a:gd name="connsiteY7" fmla="*/ 3828234 h 4127777"/>
              <a:gd name="connsiteX8" fmla="*/ 2930635 w 2970924"/>
              <a:gd name="connsiteY8" fmla="*/ 3575984 h 4127777"/>
              <a:gd name="connsiteX9" fmla="*/ 2951655 w 2970924"/>
              <a:gd name="connsiteY9" fmla="*/ 517474 h 4127777"/>
              <a:gd name="connsiteX10" fmla="*/ 2815021 w 2970924"/>
              <a:gd name="connsiteY10" fmla="*/ 471140 h 4127777"/>
              <a:gd name="connsiteX11" fmla="*/ 2152869 w 2970924"/>
              <a:gd name="connsiteY11" fmla="*/ 397543 h 4127777"/>
              <a:gd name="connsiteX12" fmla="*/ 408152 w 2970924"/>
              <a:gd name="connsiteY12" fmla="*/ 485943 h 41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0924" h="4127777">
                <a:moveTo>
                  <a:pt x="408152" y="485943"/>
                </a:moveTo>
                <a:cubicBezTo>
                  <a:pt x="0" y="601557"/>
                  <a:pt x="276773" y="1102550"/>
                  <a:pt x="502745" y="1211157"/>
                </a:cubicBezTo>
                <a:cubicBezTo>
                  <a:pt x="728717" y="1319764"/>
                  <a:pt x="1429407" y="1092039"/>
                  <a:pt x="1763986" y="1137584"/>
                </a:cubicBezTo>
                <a:cubicBezTo>
                  <a:pt x="2098565" y="1183129"/>
                  <a:pt x="2422635" y="1249695"/>
                  <a:pt x="2510221" y="1484426"/>
                </a:cubicBezTo>
                <a:cubicBezTo>
                  <a:pt x="2597807" y="1719157"/>
                  <a:pt x="2382345" y="2274454"/>
                  <a:pt x="2289504" y="2545971"/>
                </a:cubicBezTo>
                <a:cubicBezTo>
                  <a:pt x="2196663" y="2817488"/>
                  <a:pt x="1902373" y="2934853"/>
                  <a:pt x="1953173" y="3113529"/>
                </a:cubicBezTo>
                <a:cubicBezTo>
                  <a:pt x="2003973" y="3292205"/>
                  <a:pt x="2445407" y="3498908"/>
                  <a:pt x="2594304" y="3618026"/>
                </a:cubicBezTo>
                <a:cubicBezTo>
                  <a:pt x="2743201" y="3737144"/>
                  <a:pt x="2790497" y="3835241"/>
                  <a:pt x="2846552" y="3828234"/>
                </a:cubicBezTo>
                <a:cubicBezTo>
                  <a:pt x="2902607" y="3821227"/>
                  <a:pt x="2913118" y="4127777"/>
                  <a:pt x="2930635" y="3575984"/>
                </a:cubicBezTo>
                <a:cubicBezTo>
                  <a:pt x="2948152" y="3024191"/>
                  <a:pt x="2970924" y="1034948"/>
                  <a:pt x="2951655" y="517474"/>
                </a:cubicBezTo>
                <a:cubicBezTo>
                  <a:pt x="2932386" y="0"/>
                  <a:pt x="2948152" y="491128"/>
                  <a:pt x="2815021" y="471140"/>
                </a:cubicBezTo>
                <a:cubicBezTo>
                  <a:pt x="2681890" y="451152"/>
                  <a:pt x="2554014" y="395076"/>
                  <a:pt x="2152869" y="397543"/>
                </a:cubicBezTo>
                <a:cubicBezTo>
                  <a:pt x="1751724" y="400010"/>
                  <a:pt x="683173" y="326536"/>
                  <a:pt x="408152" y="48594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bd08092_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ADE2DD"/>
              </a:clrFrom>
              <a:clrTo>
                <a:srgbClr val="ADE2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0"/>
            <a:ext cx="1645006" cy="156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Полилиния 9"/>
          <p:cNvSpPr/>
          <p:nvPr/>
        </p:nvSpPr>
        <p:spPr>
          <a:xfrm>
            <a:off x="4075850" y="4357694"/>
            <a:ext cx="3249314" cy="2667672"/>
          </a:xfrm>
          <a:custGeom>
            <a:avLst/>
            <a:gdLst>
              <a:gd name="connsiteX0" fmla="*/ 353848 w 2932386"/>
              <a:gd name="connsiteY0" fmla="*/ 1709683 h 1839311"/>
              <a:gd name="connsiteX1" fmla="*/ 511503 w 2932386"/>
              <a:gd name="connsiteY1" fmla="*/ 1079063 h 1839311"/>
              <a:gd name="connsiteX2" fmla="*/ 448441 w 2932386"/>
              <a:gd name="connsiteY2" fmla="*/ 753242 h 1839311"/>
              <a:gd name="connsiteX3" fmla="*/ 721710 w 2932386"/>
              <a:gd name="connsiteY3" fmla="*/ 479973 h 1839311"/>
              <a:gd name="connsiteX4" fmla="*/ 973958 w 2932386"/>
              <a:gd name="connsiteY4" fmla="*/ 80580 h 1839311"/>
              <a:gd name="connsiteX5" fmla="*/ 1373351 w 2932386"/>
              <a:gd name="connsiteY5" fmla="*/ 59559 h 1839311"/>
              <a:gd name="connsiteX6" fmla="*/ 1373351 w 2932386"/>
              <a:gd name="connsiteY6" fmla="*/ 437932 h 1839311"/>
              <a:gd name="connsiteX7" fmla="*/ 1709682 w 2932386"/>
              <a:gd name="connsiteY7" fmla="*/ 616608 h 1839311"/>
              <a:gd name="connsiteX8" fmla="*/ 1909379 w 2932386"/>
              <a:gd name="connsiteY8" fmla="*/ 1068552 h 1839311"/>
              <a:gd name="connsiteX9" fmla="*/ 2151117 w 2932386"/>
              <a:gd name="connsiteY9" fmla="*/ 1058042 h 1839311"/>
              <a:gd name="connsiteX10" fmla="*/ 2634593 w 2932386"/>
              <a:gd name="connsiteY10" fmla="*/ 1730704 h 1839311"/>
              <a:gd name="connsiteX11" fmla="*/ 353848 w 2932386"/>
              <a:gd name="connsiteY11" fmla="*/ 1709683 h 1839311"/>
              <a:gd name="connsiteX0" fmla="*/ 353848 w 3184208"/>
              <a:gd name="connsiteY0" fmla="*/ 1709683 h 1839311"/>
              <a:gd name="connsiteX1" fmla="*/ 725849 w 3184208"/>
              <a:gd name="connsiteY1" fmla="*/ 1079063 h 1839311"/>
              <a:gd name="connsiteX2" fmla="*/ 662787 w 3184208"/>
              <a:gd name="connsiteY2" fmla="*/ 753242 h 1839311"/>
              <a:gd name="connsiteX3" fmla="*/ 936056 w 3184208"/>
              <a:gd name="connsiteY3" fmla="*/ 479973 h 1839311"/>
              <a:gd name="connsiteX4" fmla="*/ 1188304 w 3184208"/>
              <a:gd name="connsiteY4" fmla="*/ 80580 h 1839311"/>
              <a:gd name="connsiteX5" fmla="*/ 1587697 w 3184208"/>
              <a:gd name="connsiteY5" fmla="*/ 59559 h 1839311"/>
              <a:gd name="connsiteX6" fmla="*/ 1587697 w 3184208"/>
              <a:gd name="connsiteY6" fmla="*/ 437932 h 1839311"/>
              <a:gd name="connsiteX7" fmla="*/ 1924028 w 3184208"/>
              <a:gd name="connsiteY7" fmla="*/ 616608 h 1839311"/>
              <a:gd name="connsiteX8" fmla="*/ 2123725 w 3184208"/>
              <a:gd name="connsiteY8" fmla="*/ 1068552 h 1839311"/>
              <a:gd name="connsiteX9" fmla="*/ 2365463 w 3184208"/>
              <a:gd name="connsiteY9" fmla="*/ 1058042 h 1839311"/>
              <a:gd name="connsiteX10" fmla="*/ 2848939 w 3184208"/>
              <a:gd name="connsiteY10" fmla="*/ 1730704 h 1839311"/>
              <a:gd name="connsiteX11" fmla="*/ 353848 w 3184208"/>
              <a:gd name="connsiteY11" fmla="*/ 1709683 h 1839311"/>
              <a:gd name="connsiteX0" fmla="*/ 353848 w 3184208"/>
              <a:gd name="connsiteY0" fmla="*/ 1699172 h 1828800"/>
              <a:gd name="connsiteX1" fmla="*/ 725849 w 3184208"/>
              <a:gd name="connsiteY1" fmla="*/ 1068552 h 1828800"/>
              <a:gd name="connsiteX2" fmla="*/ 662787 w 3184208"/>
              <a:gd name="connsiteY2" fmla="*/ 742731 h 1828800"/>
              <a:gd name="connsiteX3" fmla="*/ 936056 w 3184208"/>
              <a:gd name="connsiteY3" fmla="*/ 469462 h 1828800"/>
              <a:gd name="connsiteX4" fmla="*/ 1188304 w 3184208"/>
              <a:gd name="connsiteY4" fmla="*/ 70069 h 1828800"/>
              <a:gd name="connsiteX5" fmla="*/ 1587697 w 3184208"/>
              <a:gd name="connsiteY5" fmla="*/ 49048 h 1828800"/>
              <a:gd name="connsiteX6" fmla="*/ 1587697 w 3184208"/>
              <a:gd name="connsiteY6" fmla="*/ 49048 h 1828800"/>
              <a:gd name="connsiteX7" fmla="*/ 1587697 w 3184208"/>
              <a:gd name="connsiteY7" fmla="*/ 427421 h 1828800"/>
              <a:gd name="connsiteX8" fmla="*/ 1924028 w 3184208"/>
              <a:gd name="connsiteY8" fmla="*/ 606097 h 1828800"/>
              <a:gd name="connsiteX9" fmla="*/ 2123725 w 3184208"/>
              <a:gd name="connsiteY9" fmla="*/ 1058041 h 1828800"/>
              <a:gd name="connsiteX10" fmla="*/ 2365463 w 3184208"/>
              <a:gd name="connsiteY10" fmla="*/ 1047531 h 1828800"/>
              <a:gd name="connsiteX11" fmla="*/ 2848939 w 3184208"/>
              <a:gd name="connsiteY11" fmla="*/ 1720193 h 1828800"/>
              <a:gd name="connsiteX12" fmla="*/ 353848 w 3184208"/>
              <a:gd name="connsiteY12" fmla="*/ 1699172 h 1828800"/>
              <a:gd name="connsiteX0" fmla="*/ 353848 w 3184208"/>
              <a:gd name="connsiteY0" fmla="*/ 1949914 h 2079542"/>
              <a:gd name="connsiteX1" fmla="*/ 725849 w 3184208"/>
              <a:gd name="connsiteY1" fmla="*/ 1319294 h 2079542"/>
              <a:gd name="connsiteX2" fmla="*/ 662787 w 3184208"/>
              <a:gd name="connsiteY2" fmla="*/ 993473 h 2079542"/>
              <a:gd name="connsiteX3" fmla="*/ 936056 w 3184208"/>
              <a:gd name="connsiteY3" fmla="*/ 720204 h 2079542"/>
              <a:gd name="connsiteX4" fmla="*/ 1188304 w 3184208"/>
              <a:gd name="connsiteY4" fmla="*/ 320811 h 2079542"/>
              <a:gd name="connsiteX5" fmla="*/ 1209325 w 3184208"/>
              <a:gd name="connsiteY5" fmla="*/ 3503 h 2079542"/>
              <a:gd name="connsiteX6" fmla="*/ 1587697 w 3184208"/>
              <a:gd name="connsiteY6" fmla="*/ 299790 h 2079542"/>
              <a:gd name="connsiteX7" fmla="*/ 1587697 w 3184208"/>
              <a:gd name="connsiteY7" fmla="*/ 299790 h 2079542"/>
              <a:gd name="connsiteX8" fmla="*/ 1587697 w 3184208"/>
              <a:gd name="connsiteY8" fmla="*/ 678163 h 2079542"/>
              <a:gd name="connsiteX9" fmla="*/ 1924028 w 3184208"/>
              <a:gd name="connsiteY9" fmla="*/ 856839 h 2079542"/>
              <a:gd name="connsiteX10" fmla="*/ 2123725 w 3184208"/>
              <a:gd name="connsiteY10" fmla="*/ 1308783 h 2079542"/>
              <a:gd name="connsiteX11" fmla="*/ 2365463 w 3184208"/>
              <a:gd name="connsiteY11" fmla="*/ 1298273 h 2079542"/>
              <a:gd name="connsiteX12" fmla="*/ 2848939 w 3184208"/>
              <a:gd name="connsiteY12" fmla="*/ 1970935 h 2079542"/>
              <a:gd name="connsiteX13" fmla="*/ 353848 w 3184208"/>
              <a:gd name="connsiteY13" fmla="*/ 1949914 h 2079542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86590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0 w 2900220"/>
              <a:gd name="connsiteY15" fmla="*/ 1949914 h 2096168"/>
              <a:gd name="connsiteX0" fmla="*/ 286591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1 w 2900220"/>
              <a:gd name="connsiteY15" fmla="*/ 1949914 h 20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0220" h="2096168">
                <a:moveTo>
                  <a:pt x="286591" y="1949914"/>
                </a:moveTo>
                <a:cubicBezTo>
                  <a:pt x="32429" y="1922669"/>
                  <a:pt x="0" y="1991303"/>
                  <a:pt x="62000" y="1886200"/>
                </a:cubicBezTo>
                <a:cubicBezTo>
                  <a:pt x="124000" y="1781097"/>
                  <a:pt x="569670" y="1468082"/>
                  <a:pt x="658591" y="1319294"/>
                </a:cubicBezTo>
                <a:cubicBezTo>
                  <a:pt x="747512" y="1170506"/>
                  <a:pt x="560495" y="1093321"/>
                  <a:pt x="595529" y="993473"/>
                </a:cubicBezTo>
                <a:cubicBezTo>
                  <a:pt x="630564" y="893625"/>
                  <a:pt x="781212" y="832314"/>
                  <a:pt x="868798" y="720204"/>
                </a:cubicBezTo>
                <a:cubicBezTo>
                  <a:pt x="956384" y="608094"/>
                  <a:pt x="1075501" y="440261"/>
                  <a:pt x="1121046" y="320811"/>
                </a:cubicBezTo>
                <a:cubicBezTo>
                  <a:pt x="1166591" y="201361"/>
                  <a:pt x="1075502" y="7006"/>
                  <a:pt x="1142067" y="3503"/>
                </a:cubicBezTo>
                <a:cubicBezTo>
                  <a:pt x="1208632" y="0"/>
                  <a:pt x="1457377" y="298038"/>
                  <a:pt x="1520439" y="299790"/>
                </a:cubicBezTo>
                <a:lnTo>
                  <a:pt x="1520439" y="299790"/>
                </a:lnTo>
                <a:cubicBezTo>
                  <a:pt x="1520439" y="362852"/>
                  <a:pt x="1464384" y="585322"/>
                  <a:pt x="1520439" y="678163"/>
                </a:cubicBezTo>
                <a:cubicBezTo>
                  <a:pt x="1576494" y="771004"/>
                  <a:pt x="1767432" y="751736"/>
                  <a:pt x="1856770" y="856839"/>
                </a:cubicBezTo>
                <a:cubicBezTo>
                  <a:pt x="1946108" y="961942"/>
                  <a:pt x="1982895" y="1235211"/>
                  <a:pt x="2056467" y="1308783"/>
                </a:cubicBezTo>
                <a:cubicBezTo>
                  <a:pt x="2130040" y="1382355"/>
                  <a:pt x="2177336" y="1187914"/>
                  <a:pt x="2298205" y="1298273"/>
                </a:cubicBezTo>
                <a:cubicBezTo>
                  <a:pt x="2419074" y="1408632"/>
                  <a:pt x="2900220" y="1845702"/>
                  <a:pt x="2781681" y="1970935"/>
                </a:cubicBezTo>
                <a:cubicBezTo>
                  <a:pt x="2663142" y="2096168"/>
                  <a:pt x="2002821" y="2053175"/>
                  <a:pt x="1586973" y="2049671"/>
                </a:cubicBezTo>
                <a:cubicBezTo>
                  <a:pt x="1171125" y="2046168"/>
                  <a:pt x="540753" y="1977159"/>
                  <a:pt x="286591" y="1949914"/>
                </a:cubicBezTo>
                <a:close/>
              </a:path>
            </a:pathLst>
          </a:custGeom>
          <a:gradFill>
            <a:gsLst>
              <a:gs pos="0">
                <a:srgbClr val="435422"/>
              </a:gs>
              <a:gs pos="50000">
                <a:srgbClr val="293315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71942"/>
            <a:ext cx="19679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Бухта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Синтонимов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590352">
            <a:off x="660289" y="1896014"/>
            <a:ext cx="3000396" cy="461665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Пролив Пословиц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1428736"/>
            <a:ext cx="154568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Говорунов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785794"/>
            <a:ext cx="23661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Залив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357694"/>
            <a:ext cx="2357454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Море Загадок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86454"/>
            <a:ext cx="18069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Живых слов</a:t>
            </a:r>
          </a:p>
        </p:txBody>
      </p:sp>
      <p:pic>
        <p:nvPicPr>
          <p:cNvPr id="17" name="Рисунок 16" descr="bd0571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8" y="4714875"/>
            <a:ext cx="1690687" cy="182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j029558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38" y="3143250"/>
            <a:ext cx="1433512" cy="135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214563" y="2000250"/>
            <a:ext cx="4686300" cy="4257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SzPct val="140000"/>
              <a:buFont typeface="Wingdings" pitchFamily="2" charset="2"/>
              <a:buChar char="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Хмурый день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SzPct val="140000"/>
              <a:buFont typeface="Wingdings" pitchFamily="2" charset="2"/>
              <a:buChar char="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Радостная девочка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SzPct val="140000"/>
              <a:buFont typeface="Wingdings" pitchFamily="2" charset="2"/>
              <a:buChar char="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Большой дом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SzPct val="140000"/>
              <a:buFont typeface="Wingdings" pitchFamily="2" charset="2"/>
              <a:buChar char="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Крохотное дерево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SzPct val="140000"/>
              <a:buFont typeface="Wingdings" pitchFamily="2" charset="2"/>
              <a:buChar char="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Худой человек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SzPct val="140000"/>
              <a:buFont typeface="Wingdings" pitchFamily="2" charset="2"/>
              <a:buChar char="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Тяжелая работа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SzPct val="140000"/>
              <a:buFont typeface="Wingdings" pitchFamily="2" charset="2"/>
              <a:buChar char="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Грустная песня</a:t>
            </a:r>
          </a:p>
        </p:txBody>
      </p:sp>
      <p:pic>
        <p:nvPicPr>
          <p:cNvPr id="11" name="Рисунок 10" descr="Рисунок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88" t="11603" r="3944" b="12979"/>
          <a:stretch>
            <a:fillRect/>
          </a:stretch>
        </p:blipFill>
        <p:spPr bwMode="auto">
          <a:xfrm>
            <a:off x="428625" y="571500"/>
            <a:ext cx="42862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Рисунок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67" t="11433" r="7314" b="8536"/>
          <a:stretch>
            <a:fillRect/>
          </a:stretch>
        </p:blipFill>
        <p:spPr bwMode="auto">
          <a:xfrm>
            <a:off x="4714875" y="571500"/>
            <a:ext cx="42148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2908" y="1643050"/>
            <a:ext cx="3800780" cy="5764816"/>
          </a:xfrm>
          <a:custGeom>
            <a:avLst/>
            <a:gdLst>
              <a:gd name="connsiteX0" fmla="*/ 3659352 w 4169104"/>
              <a:gd name="connsiteY0" fmla="*/ 4759435 h 5449614"/>
              <a:gd name="connsiteX1" fmla="*/ 3596290 w 4169104"/>
              <a:gd name="connsiteY1" fmla="*/ 3845035 h 5449614"/>
              <a:gd name="connsiteX2" fmla="*/ 2566276 w 4169104"/>
              <a:gd name="connsiteY2" fmla="*/ 3487683 h 5449614"/>
              <a:gd name="connsiteX3" fmla="*/ 1725448 w 4169104"/>
              <a:gd name="connsiteY3" fmla="*/ 3498193 h 5449614"/>
              <a:gd name="connsiteX4" fmla="*/ 1189421 w 4169104"/>
              <a:gd name="connsiteY4" fmla="*/ 3193393 h 5449614"/>
              <a:gd name="connsiteX5" fmla="*/ 1452179 w 4169104"/>
              <a:gd name="connsiteY5" fmla="*/ 2489200 h 5449614"/>
              <a:gd name="connsiteX6" fmla="*/ 2440152 w 4169104"/>
              <a:gd name="connsiteY6" fmla="*/ 2110828 h 5449614"/>
              <a:gd name="connsiteX7" fmla="*/ 3039241 w 4169104"/>
              <a:gd name="connsiteY7" fmla="*/ 2121338 h 5449614"/>
              <a:gd name="connsiteX8" fmla="*/ 3060262 w 4169104"/>
              <a:gd name="connsiteY8" fmla="*/ 1911131 h 5449614"/>
              <a:gd name="connsiteX9" fmla="*/ 1914635 w 4169104"/>
              <a:gd name="connsiteY9" fmla="*/ 891628 h 5449614"/>
              <a:gd name="connsiteX10" fmla="*/ 611352 w 4169104"/>
              <a:gd name="connsiteY10" fmla="*/ 681421 h 5449614"/>
              <a:gd name="connsiteX11" fmla="*/ 443186 w 4169104"/>
              <a:gd name="connsiteY11" fmla="*/ 681421 h 5449614"/>
              <a:gd name="connsiteX12" fmla="*/ 537779 w 4169104"/>
              <a:gd name="connsiteY12" fmla="*/ 4769945 h 5449614"/>
              <a:gd name="connsiteX13" fmla="*/ 3659352 w 4169104"/>
              <a:gd name="connsiteY13" fmla="*/ 4759435 h 544961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1324"/>
              <a:gd name="connsiteX1" fmla="*/ 3230179 w 3802993"/>
              <a:gd name="connsiteY1" fmla="*/ 3845035 h 5511324"/>
              <a:gd name="connsiteX2" fmla="*/ 2200165 w 3802993"/>
              <a:gd name="connsiteY2" fmla="*/ 3487683 h 5511324"/>
              <a:gd name="connsiteX3" fmla="*/ 1359337 w 3802993"/>
              <a:gd name="connsiteY3" fmla="*/ 3498193 h 5511324"/>
              <a:gd name="connsiteX4" fmla="*/ 823310 w 3802993"/>
              <a:gd name="connsiteY4" fmla="*/ 3193393 h 5511324"/>
              <a:gd name="connsiteX5" fmla="*/ 1086068 w 3802993"/>
              <a:gd name="connsiteY5" fmla="*/ 2489200 h 5511324"/>
              <a:gd name="connsiteX6" fmla="*/ 2074041 w 3802993"/>
              <a:gd name="connsiteY6" fmla="*/ 2110828 h 5511324"/>
              <a:gd name="connsiteX7" fmla="*/ 2673130 w 3802993"/>
              <a:gd name="connsiteY7" fmla="*/ 2121338 h 5511324"/>
              <a:gd name="connsiteX8" fmla="*/ 2694151 w 3802993"/>
              <a:gd name="connsiteY8" fmla="*/ 1911131 h 5511324"/>
              <a:gd name="connsiteX9" fmla="*/ 1548524 w 3802993"/>
              <a:gd name="connsiteY9" fmla="*/ 891628 h 5511324"/>
              <a:gd name="connsiteX10" fmla="*/ 245241 w 3802993"/>
              <a:gd name="connsiteY10" fmla="*/ 681421 h 5511324"/>
              <a:gd name="connsiteX11" fmla="*/ 77075 w 3802993"/>
              <a:gd name="connsiteY11" fmla="*/ 681421 h 5511324"/>
              <a:gd name="connsiteX12" fmla="*/ 171668 w 3802993"/>
              <a:gd name="connsiteY12" fmla="*/ 4769945 h 5511324"/>
              <a:gd name="connsiteX13" fmla="*/ 304255 w 3802993"/>
              <a:gd name="connsiteY13" fmla="*/ 5129695 h 5511324"/>
              <a:gd name="connsiteX14" fmla="*/ 529079 w 3802993"/>
              <a:gd name="connsiteY14" fmla="*/ 5068768 h 5511324"/>
              <a:gd name="connsiteX15" fmla="*/ 3293241 w 3802993"/>
              <a:gd name="connsiteY15" fmla="*/ 4759435 h 551132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6610"/>
              <a:gd name="connsiteX1" fmla="*/ 3230179 w 3802993"/>
              <a:gd name="connsiteY1" fmla="*/ 3845035 h 5516610"/>
              <a:gd name="connsiteX2" fmla="*/ 2200165 w 3802993"/>
              <a:gd name="connsiteY2" fmla="*/ 3487683 h 5516610"/>
              <a:gd name="connsiteX3" fmla="*/ 1359337 w 3802993"/>
              <a:gd name="connsiteY3" fmla="*/ 3498193 h 5516610"/>
              <a:gd name="connsiteX4" fmla="*/ 823310 w 3802993"/>
              <a:gd name="connsiteY4" fmla="*/ 3193393 h 5516610"/>
              <a:gd name="connsiteX5" fmla="*/ 1086068 w 3802993"/>
              <a:gd name="connsiteY5" fmla="*/ 2489200 h 5516610"/>
              <a:gd name="connsiteX6" fmla="*/ 2074041 w 3802993"/>
              <a:gd name="connsiteY6" fmla="*/ 2110828 h 5516610"/>
              <a:gd name="connsiteX7" fmla="*/ 2673130 w 3802993"/>
              <a:gd name="connsiteY7" fmla="*/ 2121338 h 5516610"/>
              <a:gd name="connsiteX8" fmla="*/ 2694151 w 3802993"/>
              <a:gd name="connsiteY8" fmla="*/ 1911131 h 5516610"/>
              <a:gd name="connsiteX9" fmla="*/ 1548524 w 3802993"/>
              <a:gd name="connsiteY9" fmla="*/ 891628 h 5516610"/>
              <a:gd name="connsiteX10" fmla="*/ 245241 w 3802993"/>
              <a:gd name="connsiteY10" fmla="*/ 681421 h 5516610"/>
              <a:gd name="connsiteX11" fmla="*/ 77075 w 3802993"/>
              <a:gd name="connsiteY11" fmla="*/ 681421 h 5516610"/>
              <a:gd name="connsiteX12" fmla="*/ 171668 w 3802993"/>
              <a:gd name="connsiteY12" fmla="*/ 4769945 h 5516610"/>
              <a:gd name="connsiteX13" fmla="*/ 182432 w 3802993"/>
              <a:gd name="connsiteY13" fmla="*/ 5161412 h 5516610"/>
              <a:gd name="connsiteX14" fmla="*/ 529079 w 3802993"/>
              <a:gd name="connsiteY14" fmla="*/ 5068768 h 5516610"/>
              <a:gd name="connsiteX15" fmla="*/ 3293241 w 3802993"/>
              <a:gd name="connsiteY15" fmla="*/ 4759435 h 5516610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3293241 w 3802993"/>
              <a:gd name="connsiteY15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826080 w 3802993"/>
              <a:gd name="connsiteY15" fmla="*/ 5054174 h 5501170"/>
              <a:gd name="connsiteX16" fmla="*/ 3293241 w 3802993"/>
              <a:gd name="connsiteY16" fmla="*/ 5045163 h 5501170"/>
              <a:gd name="connsiteX0" fmla="*/ 3293241 w 3802993"/>
              <a:gd name="connsiteY0" fmla="*/ 5045163 h 5496985"/>
              <a:gd name="connsiteX1" fmla="*/ 3230179 w 3802993"/>
              <a:gd name="connsiteY1" fmla="*/ 3845035 h 5496985"/>
              <a:gd name="connsiteX2" fmla="*/ 2200165 w 3802993"/>
              <a:gd name="connsiteY2" fmla="*/ 3487683 h 5496985"/>
              <a:gd name="connsiteX3" fmla="*/ 1359337 w 3802993"/>
              <a:gd name="connsiteY3" fmla="*/ 3498193 h 5496985"/>
              <a:gd name="connsiteX4" fmla="*/ 823310 w 3802993"/>
              <a:gd name="connsiteY4" fmla="*/ 3193393 h 5496985"/>
              <a:gd name="connsiteX5" fmla="*/ 1086068 w 3802993"/>
              <a:gd name="connsiteY5" fmla="*/ 2489200 h 5496985"/>
              <a:gd name="connsiteX6" fmla="*/ 2074041 w 3802993"/>
              <a:gd name="connsiteY6" fmla="*/ 2110828 h 5496985"/>
              <a:gd name="connsiteX7" fmla="*/ 2673130 w 3802993"/>
              <a:gd name="connsiteY7" fmla="*/ 2121338 h 5496985"/>
              <a:gd name="connsiteX8" fmla="*/ 2694151 w 3802993"/>
              <a:gd name="connsiteY8" fmla="*/ 1911131 h 5496985"/>
              <a:gd name="connsiteX9" fmla="*/ 1548524 w 3802993"/>
              <a:gd name="connsiteY9" fmla="*/ 891628 h 5496985"/>
              <a:gd name="connsiteX10" fmla="*/ 245241 w 3802993"/>
              <a:gd name="connsiteY10" fmla="*/ 681421 h 5496985"/>
              <a:gd name="connsiteX11" fmla="*/ 77075 w 3802993"/>
              <a:gd name="connsiteY11" fmla="*/ 681421 h 5496985"/>
              <a:gd name="connsiteX12" fmla="*/ 171668 w 3802993"/>
              <a:gd name="connsiteY12" fmla="*/ 4769945 h 5496985"/>
              <a:gd name="connsiteX13" fmla="*/ 817511 w 3802993"/>
              <a:gd name="connsiteY13" fmla="*/ 5043664 h 5496985"/>
              <a:gd name="connsiteX14" fmla="*/ 826080 w 3802993"/>
              <a:gd name="connsiteY14" fmla="*/ 5054174 h 5496985"/>
              <a:gd name="connsiteX15" fmla="*/ 3293241 w 3802993"/>
              <a:gd name="connsiteY15" fmla="*/ 5045163 h 5496985"/>
              <a:gd name="connsiteX0" fmla="*/ 3293241 w 3695352"/>
              <a:gd name="connsiteY0" fmla="*/ 5045163 h 5496985"/>
              <a:gd name="connsiteX1" fmla="*/ 3230179 w 3695352"/>
              <a:gd name="connsiteY1" fmla="*/ 3845035 h 5496985"/>
              <a:gd name="connsiteX2" fmla="*/ 2200165 w 3695352"/>
              <a:gd name="connsiteY2" fmla="*/ 3487683 h 5496985"/>
              <a:gd name="connsiteX3" fmla="*/ 1359337 w 3695352"/>
              <a:gd name="connsiteY3" fmla="*/ 3498193 h 5496985"/>
              <a:gd name="connsiteX4" fmla="*/ 823310 w 3695352"/>
              <a:gd name="connsiteY4" fmla="*/ 3193393 h 5496985"/>
              <a:gd name="connsiteX5" fmla="*/ 1086068 w 3695352"/>
              <a:gd name="connsiteY5" fmla="*/ 2489200 h 5496985"/>
              <a:gd name="connsiteX6" fmla="*/ 2074041 w 3695352"/>
              <a:gd name="connsiteY6" fmla="*/ 2110828 h 5496985"/>
              <a:gd name="connsiteX7" fmla="*/ 2673130 w 3695352"/>
              <a:gd name="connsiteY7" fmla="*/ 2121338 h 5496985"/>
              <a:gd name="connsiteX8" fmla="*/ 2694151 w 3695352"/>
              <a:gd name="connsiteY8" fmla="*/ 1911131 h 5496985"/>
              <a:gd name="connsiteX9" fmla="*/ 1548524 w 3695352"/>
              <a:gd name="connsiteY9" fmla="*/ 891628 h 5496985"/>
              <a:gd name="connsiteX10" fmla="*/ 245241 w 3695352"/>
              <a:gd name="connsiteY10" fmla="*/ 681421 h 5496985"/>
              <a:gd name="connsiteX11" fmla="*/ 77075 w 3695352"/>
              <a:gd name="connsiteY11" fmla="*/ 681421 h 5496985"/>
              <a:gd name="connsiteX12" fmla="*/ 171668 w 3695352"/>
              <a:gd name="connsiteY12" fmla="*/ 4769945 h 5496985"/>
              <a:gd name="connsiteX13" fmla="*/ 817511 w 3695352"/>
              <a:gd name="connsiteY13" fmla="*/ 5043664 h 5496985"/>
              <a:gd name="connsiteX14" fmla="*/ 3293241 w 3695352"/>
              <a:gd name="connsiteY14" fmla="*/ 5045163 h 5496985"/>
              <a:gd name="connsiteX0" fmla="*/ 3657601 w 4167353"/>
              <a:gd name="connsiteY0" fmla="*/ 5045163 h 5497235"/>
              <a:gd name="connsiteX1" fmla="*/ 3594539 w 4167353"/>
              <a:gd name="connsiteY1" fmla="*/ 3845035 h 5497235"/>
              <a:gd name="connsiteX2" fmla="*/ 2564525 w 4167353"/>
              <a:gd name="connsiteY2" fmla="*/ 3487683 h 5497235"/>
              <a:gd name="connsiteX3" fmla="*/ 1723697 w 4167353"/>
              <a:gd name="connsiteY3" fmla="*/ 3498193 h 5497235"/>
              <a:gd name="connsiteX4" fmla="*/ 1187670 w 4167353"/>
              <a:gd name="connsiteY4" fmla="*/ 3193393 h 5497235"/>
              <a:gd name="connsiteX5" fmla="*/ 1450428 w 4167353"/>
              <a:gd name="connsiteY5" fmla="*/ 2489200 h 5497235"/>
              <a:gd name="connsiteX6" fmla="*/ 2438401 w 4167353"/>
              <a:gd name="connsiteY6" fmla="*/ 2110828 h 5497235"/>
              <a:gd name="connsiteX7" fmla="*/ 3037490 w 4167353"/>
              <a:gd name="connsiteY7" fmla="*/ 2121338 h 5497235"/>
              <a:gd name="connsiteX8" fmla="*/ 3058511 w 4167353"/>
              <a:gd name="connsiteY8" fmla="*/ 1911131 h 5497235"/>
              <a:gd name="connsiteX9" fmla="*/ 1912884 w 4167353"/>
              <a:gd name="connsiteY9" fmla="*/ 891628 h 5497235"/>
              <a:gd name="connsiteX10" fmla="*/ 609601 w 4167353"/>
              <a:gd name="connsiteY10" fmla="*/ 681421 h 5497235"/>
              <a:gd name="connsiteX11" fmla="*/ 441435 w 4167353"/>
              <a:gd name="connsiteY11" fmla="*/ 681421 h 5497235"/>
              <a:gd name="connsiteX12" fmla="*/ 536028 w 4167353"/>
              <a:gd name="connsiteY12" fmla="*/ 4769945 h 5497235"/>
              <a:gd name="connsiteX13" fmla="*/ 3657601 w 4167353"/>
              <a:gd name="connsiteY13" fmla="*/ 5045163 h 5497235"/>
              <a:gd name="connsiteX0" fmla="*/ 3657601 w 4167353"/>
              <a:gd name="connsiteY0" fmla="*/ 5080878 h 5747240"/>
              <a:gd name="connsiteX1" fmla="*/ 3594539 w 4167353"/>
              <a:gd name="connsiteY1" fmla="*/ 3880750 h 5747240"/>
              <a:gd name="connsiteX2" fmla="*/ 2564525 w 4167353"/>
              <a:gd name="connsiteY2" fmla="*/ 3523398 h 5747240"/>
              <a:gd name="connsiteX3" fmla="*/ 1723697 w 4167353"/>
              <a:gd name="connsiteY3" fmla="*/ 3533908 h 5747240"/>
              <a:gd name="connsiteX4" fmla="*/ 1187670 w 4167353"/>
              <a:gd name="connsiteY4" fmla="*/ 3229108 h 5747240"/>
              <a:gd name="connsiteX5" fmla="*/ 1450428 w 4167353"/>
              <a:gd name="connsiteY5" fmla="*/ 2524915 h 5747240"/>
              <a:gd name="connsiteX6" fmla="*/ 2438401 w 4167353"/>
              <a:gd name="connsiteY6" fmla="*/ 2146543 h 5747240"/>
              <a:gd name="connsiteX7" fmla="*/ 3037490 w 4167353"/>
              <a:gd name="connsiteY7" fmla="*/ 2157053 h 5747240"/>
              <a:gd name="connsiteX8" fmla="*/ 3058511 w 4167353"/>
              <a:gd name="connsiteY8" fmla="*/ 1946846 h 5747240"/>
              <a:gd name="connsiteX9" fmla="*/ 1912884 w 4167353"/>
              <a:gd name="connsiteY9" fmla="*/ 927343 h 5747240"/>
              <a:gd name="connsiteX10" fmla="*/ 609601 w 4167353"/>
              <a:gd name="connsiteY10" fmla="*/ 717136 h 5747240"/>
              <a:gd name="connsiteX11" fmla="*/ 441435 w 4167353"/>
              <a:gd name="connsiteY11" fmla="*/ 717136 h 5747240"/>
              <a:gd name="connsiteX12" fmla="*/ 536028 w 4167353"/>
              <a:gd name="connsiteY12" fmla="*/ 5019950 h 5747240"/>
              <a:gd name="connsiteX13" fmla="*/ 3657601 w 4167353"/>
              <a:gd name="connsiteY13" fmla="*/ 5080878 h 5747240"/>
              <a:gd name="connsiteX0" fmla="*/ 3356766 w 3866518"/>
              <a:gd name="connsiteY0" fmla="*/ 5080878 h 5765571"/>
              <a:gd name="connsiteX1" fmla="*/ 3293704 w 3866518"/>
              <a:gd name="connsiteY1" fmla="*/ 3880750 h 5765571"/>
              <a:gd name="connsiteX2" fmla="*/ 2263690 w 3866518"/>
              <a:gd name="connsiteY2" fmla="*/ 3523398 h 5765571"/>
              <a:gd name="connsiteX3" fmla="*/ 1422862 w 3866518"/>
              <a:gd name="connsiteY3" fmla="*/ 3533908 h 5765571"/>
              <a:gd name="connsiteX4" fmla="*/ 886835 w 3866518"/>
              <a:gd name="connsiteY4" fmla="*/ 3229108 h 5765571"/>
              <a:gd name="connsiteX5" fmla="*/ 1149593 w 3866518"/>
              <a:gd name="connsiteY5" fmla="*/ 2524915 h 5765571"/>
              <a:gd name="connsiteX6" fmla="*/ 2137566 w 3866518"/>
              <a:gd name="connsiteY6" fmla="*/ 2146543 h 5765571"/>
              <a:gd name="connsiteX7" fmla="*/ 2736655 w 3866518"/>
              <a:gd name="connsiteY7" fmla="*/ 2157053 h 5765571"/>
              <a:gd name="connsiteX8" fmla="*/ 2757676 w 3866518"/>
              <a:gd name="connsiteY8" fmla="*/ 1946846 h 5765571"/>
              <a:gd name="connsiteX9" fmla="*/ 1612049 w 3866518"/>
              <a:gd name="connsiteY9" fmla="*/ 927343 h 5765571"/>
              <a:gd name="connsiteX10" fmla="*/ 308766 w 3866518"/>
              <a:gd name="connsiteY10" fmla="*/ 717136 h 5765571"/>
              <a:gd name="connsiteX11" fmla="*/ 140600 w 3866518"/>
              <a:gd name="connsiteY11" fmla="*/ 717136 h 5765571"/>
              <a:gd name="connsiteX12" fmla="*/ 235193 w 3866518"/>
              <a:gd name="connsiteY12" fmla="*/ 5019950 h 5765571"/>
              <a:gd name="connsiteX13" fmla="*/ 1551757 w 3866518"/>
              <a:gd name="connsiteY13" fmla="*/ 5190862 h 5765571"/>
              <a:gd name="connsiteX14" fmla="*/ 3356766 w 3866518"/>
              <a:gd name="connsiteY14" fmla="*/ 5080878 h 5765571"/>
              <a:gd name="connsiteX0" fmla="*/ 3293241 w 3802993"/>
              <a:gd name="connsiteY0" fmla="*/ 5080878 h 5768719"/>
              <a:gd name="connsiteX1" fmla="*/ 3230179 w 3802993"/>
              <a:gd name="connsiteY1" fmla="*/ 3880750 h 5768719"/>
              <a:gd name="connsiteX2" fmla="*/ 2200165 w 3802993"/>
              <a:gd name="connsiteY2" fmla="*/ 3523398 h 5768719"/>
              <a:gd name="connsiteX3" fmla="*/ 1359337 w 3802993"/>
              <a:gd name="connsiteY3" fmla="*/ 3533908 h 5768719"/>
              <a:gd name="connsiteX4" fmla="*/ 823310 w 3802993"/>
              <a:gd name="connsiteY4" fmla="*/ 3229108 h 5768719"/>
              <a:gd name="connsiteX5" fmla="*/ 1086068 w 3802993"/>
              <a:gd name="connsiteY5" fmla="*/ 2524915 h 5768719"/>
              <a:gd name="connsiteX6" fmla="*/ 2074041 w 3802993"/>
              <a:gd name="connsiteY6" fmla="*/ 2146543 h 5768719"/>
              <a:gd name="connsiteX7" fmla="*/ 2673130 w 3802993"/>
              <a:gd name="connsiteY7" fmla="*/ 2157053 h 5768719"/>
              <a:gd name="connsiteX8" fmla="*/ 2694151 w 3802993"/>
              <a:gd name="connsiteY8" fmla="*/ 1946846 h 5768719"/>
              <a:gd name="connsiteX9" fmla="*/ 1548524 w 3802993"/>
              <a:gd name="connsiteY9" fmla="*/ 927343 h 5768719"/>
              <a:gd name="connsiteX10" fmla="*/ 245241 w 3802993"/>
              <a:gd name="connsiteY10" fmla="*/ 717136 h 5768719"/>
              <a:gd name="connsiteX11" fmla="*/ 77075 w 3802993"/>
              <a:gd name="connsiteY11" fmla="*/ 717136 h 5768719"/>
              <a:gd name="connsiteX12" fmla="*/ 171668 w 3802993"/>
              <a:gd name="connsiteY12" fmla="*/ 5019950 h 5768719"/>
              <a:gd name="connsiteX13" fmla="*/ 447707 w 3802993"/>
              <a:gd name="connsiteY13" fmla="*/ 5209749 h 5768719"/>
              <a:gd name="connsiteX14" fmla="*/ 1488232 w 3802993"/>
              <a:gd name="connsiteY14" fmla="*/ 5190862 h 5768719"/>
              <a:gd name="connsiteX15" fmla="*/ 3293241 w 3802993"/>
              <a:gd name="connsiteY15" fmla="*/ 5080878 h 5768719"/>
              <a:gd name="connsiteX0" fmla="*/ 3293241 w 3802993"/>
              <a:gd name="connsiteY0" fmla="*/ 5080878 h 5770471"/>
              <a:gd name="connsiteX1" fmla="*/ 3230179 w 3802993"/>
              <a:gd name="connsiteY1" fmla="*/ 3880750 h 5770471"/>
              <a:gd name="connsiteX2" fmla="*/ 2200165 w 3802993"/>
              <a:gd name="connsiteY2" fmla="*/ 3523398 h 5770471"/>
              <a:gd name="connsiteX3" fmla="*/ 1359337 w 3802993"/>
              <a:gd name="connsiteY3" fmla="*/ 3533908 h 5770471"/>
              <a:gd name="connsiteX4" fmla="*/ 823310 w 3802993"/>
              <a:gd name="connsiteY4" fmla="*/ 3229108 h 5770471"/>
              <a:gd name="connsiteX5" fmla="*/ 1086068 w 3802993"/>
              <a:gd name="connsiteY5" fmla="*/ 2524915 h 5770471"/>
              <a:gd name="connsiteX6" fmla="*/ 2074041 w 3802993"/>
              <a:gd name="connsiteY6" fmla="*/ 2146543 h 5770471"/>
              <a:gd name="connsiteX7" fmla="*/ 2673130 w 3802993"/>
              <a:gd name="connsiteY7" fmla="*/ 2157053 h 5770471"/>
              <a:gd name="connsiteX8" fmla="*/ 2694151 w 3802993"/>
              <a:gd name="connsiteY8" fmla="*/ 1946846 h 5770471"/>
              <a:gd name="connsiteX9" fmla="*/ 1548524 w 3802993"/>
              <a:gd name="connsiteY9" fmla="*/ 927343 h 5770471"/>
              <a:gd name="connsiteX10" fmla="*/ 245241 w 3802993"/>
              <a:gd name="connsiteY10" fmla="*/ 717136 h 5770471"/>
              <a:gd name="connsiteX11" fmla="*/ 77075 w 3802993"/>
              <a:gd name="connsiteY11" fmla="*/ 717136 h 5770471"/>
              <a:gd name="connsiteX12" fmla="*/ 171668 w 3802993"/>
              <a:gd name="connsiteY12" fmla="*/ 5019950 h 5770471"/>
              <a:gd name="connsiteX13" fmla="*/ 205969 w 3802993"/>
              <a:gd name="connsiteY13" fmla="*/ 5220259 h 5770471"/>
              <a:gd name="connsiteX14" fmla="*/ 447707 w 3802993"/>
              <a:gd name="connsiteY14" fmla="*/ 5209749 h 5770471"/>
              <a:gd name="connsiteX15" fmla="*/ 1488232 w 3802993"/>
              <a:gd name="connsiteY15" fmla="*/ 5190862 h 5770471"/>
              <a:gd name="connsiteX16" fmla="*/ 3293241 w 3802993"/>
              <a:gd name="connsiteY16" fmla="*/ 5080878 h 577047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1546311 w 3800780"/>
              <a:gd name="connsiteY9" fmla="*/ 921688 h 5764816"/>
              <a:gd name="connsiteX10" fmla="*/ 243028 w 3800780"/>
              <a:gd name="connsiteY10" fmla="*/ 711481 h 5764816"/>
              <a:gd name="connsiteX11" fmla="*/ 88142 w 3800780"/>
              <a:gd name="connsiteY11" fmla="*/ 745411 h 5764816"/>
              <a:gd name="connsiteX12" fmla="*/ 74862 w 3800780"/>
              <a:gd name="connsiteY12" fmla="*/ 711481 h 5764816"/>
              <a:gd name="connsiteX13" fmla="*/ 169455 w 3800780"/>
              <a:gd name="connsiteY13" fmla="*/ 5014295 h 5764816"/>
              <a:gd name="connsiteX14" fmla="*/ 203756 w 3800780"/>
              <a:gd name="connsiteY14" fmla="*/ 5214604 h 5764816"/>
              <a:gd name="connsiteX15" fmla="*/ 445494 w 3800780"/>
              <a:gd name="connsiteY15" fmla="*/ 5204094 h 5764816"/>
              <a:gd name="connsiteX16" fmla="*/ 1486019 w 3800780"/>
              <a:gd name="connsiteY16" fmla="*/ 5185207 h 5764816"/>
              <a:gd name="connsiteX17" fmla="*/ 3291028 w 3800780"/>
              <a:gd name="connsiteY17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00748 h 5690341"/>
              <a:gd name="connsiteX1" fmla="*/ 3227966 w 3800780"/>
              <a:gd name="connsiteY1" fmla="*/ 3800620 h 5690341"/>
              <a:gd name="connsiteX2" fmla="*/ 2197952 w 3800780"/>
              <a:gd name="connsiteY2" fmla="*/ 3443268 h 5690341"/>
              <a:gd name="connsiteX3" fmla="*/ 1357124 w 3800780"/>
              <a:gd name="connsiteY3" fmla="*/ 3453778 h 5690341"/>
              <a:gd name="connsiteX4" fmla="*/ 821097 w 3800780"/>
              <a:gd name="connsiteY4" fmla="*/ 3148978 h 5690341"/>
              <a:gd name="connsiteX5" fmla="*/ 1083855 w 3800780"/>
              <a:gd name="connsiteY5" fmla="*/ 2444785 h 5690341"/>
              <a:gd name="connsiteX6" fmla="*/ 2071828 w 3800780"/>
              <a:gd name="connsiteY6" fmla="*/ 2066413 h 5690341"/>
              <a:gd name="connsiteX7" fmla="*/ 2670917 w 3800780"/>
              <a:gd name="connsiteY7" fmla="*/ 2076923 h 5690341"/>
              <a:gd name="connsiteX8" fmla="*/ 2691938 w 3800780"/>
              <a:gd name="connsiteY8" fmla="*/ 1866716 h 5690341"/>
              <a:gd name="connsiteX9" fmla="*/ 2675901 w 3800780"/>
              <a:gd name="connsiteY9" fmla="*/ 1477758 h 5690341"/>
              <a:gd name="connsiteX10" fmla="*/ 1546311 w 3800780"/>
              <a:gd name="connsiteY10" fmla="*/ 847213 h 5690341"/>
              <a:gd name="connsiteX11" fmla="*/ 243028 w 3800780"/>
              <a:gd name="connsiteY11" fmla="*/ 637006 h 5690341"/>
              <a:gd name="connsiteX12" fmla="*/ 88142 w 3800780"/>
              <a:gd name="connsiteY12" fmla="*/ 670936 h 5690341"/>
              <a:gd name="connsiteX13" fmla="*/ 48315 w 3800780"/>
              <a:gd name="connsiteY13" fmla="*/ 1117786 h 5690341"/>
              <a:gd name="connsiteX14" fmla="*/ 74862 w 3800780"/>
              <a:gd name="connsiteY14" fmla="*/ 637006 h 5690341"/>
              <a:gd name="connsiteX15" fmla="*/ 169455 w 3800780"/>
              <a:gd name="connsiteY15" fmla="*/ 4939820 h 5690341"/>
              <a:gd name="connsiteX16" fmla="*/ 203756 w 3800780"/>
              <a:gd name="connsiteY16" fmla="*/ 5140129 h 5690341"/>
              <a:gd name="connsiteX17" fmla="*/ 445494 w 3800780"/>
              <a:gd name="connsiteY17" fmla="*/ 5129619 h 5690341"/>
              <a:gd name="connsiteX18" fmla="*/ 1486019 w 3800780"/>
              <a:gd name="connsiteY18" fmla="*/ 5110732 h 5690341"/>
              <a:gd name="connsiteX19" fmla="*/ 3291028 w 3800780"/>
              <a:gd name="connsiteY19" fmla="*/ 5000748 h 569034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00780" h="5764816">
                <a:moveTo>
                  <a:pt x="3291028" y="5075223"/>
                </a:moveTo>
                <a:cubicBezTo>
                  <a:pt x="3800780" y="4885356"/>
                  <a:pt x="3410145" y="4134675"/>
                  <a:pt x="3227966" y="3875095"/>
                </a:cubicBezTo>
                <a:cubicBezTo>
                  <a:pt x="3045787" y="3615515"/>
                  <a:pt x="2509759" y="3575550"/>
                  <a:pt x="2197952" y="3517743"/>
                </a:cubicBezTo>
                <a:cubicBezTo>
                  <a:pt x="1886145" y="3459936"/>
                  <a:pt x="1586600" y="3577301"/>
                  <a:pt x="1357124" y="3528253"/>
                </a:cubicBezTo>
                <a:cubicBezTo>
                  <a:pt x="1127648" y="3479205"/>
                  <a:pt x="866642" y="3391618"/>
                  <a:pt x="821097" y="3223453"/>
                </a:cubicBezTo>
                <a:cubicBezTo>
                  <a:pt x="775552" y="3055288"/>
                  <a:pt x="875400" y="2699688"/>
                  <a:pt x="1083855" y="2519260"/>
                </a:cubicBezTo>
                <a:cubicBezTo>
                  <a:pt x="1292310" y="2338832"/>
                  <a:pt x="1807318" y="2202198"/>
                  <a:pt x="2071828" y="2140888"/>
                </a:cubicBezTo>
                <a:cubicBezTo>
                  <a:pt x="2336338" y="2079578"/>
                  <a:pt x="2567565" y="2184681"/>
                  <a:pt x="2670917" y="2151398"/>
                </a:cubicBezTo>
                <a:cubicBezTo>
                  <a:pt x="2774269" y="2118115"/>
                  <a:pt x="2691107" y="2041052"/>
                  <a:pt x="2691938" y="1941191"/>
                </a:cubicBezTo>
                <a:cubicBezTo>
                  <a:pt x="2692769" y="1841330"/>
                  <a:pt x="2866839" y="1722150"/>
                  <a:pt x="2675901" y="1552233"/>
                </a:cubicBezTo>
                <a:cubicBezTo>
                  <a:pt x="2484963" y="1382316"/>
                  <a:pt x="1951790" y="1061813"/>
                  <a:pt x="1546311" y="921688"/>
                </a:cubicBezTo>
                <a:cubicBezTo>
                  <a:pt x="1140832" y="781563"/>
                  <a:pt x="486056" y="740860"/>
                  <a:pt x="243028" y="711481"/>
                </a:cubicBezTo>
                <a:cubicBezTo>
                  <a:pt x="0" y="682102"/>
                  <a:pt x="116170" y="745411"/>
                  <a:pt x="88142" y="745411"/>
                </a:cubicBezTo>
                <a:cubicBezTo>
                  <a:pt x="60114" y="745411"/>
                  <a:pt x="61310" y="0"/>
                  <a:pt x="74862" y="711481"/>
                </a:cubicBezTo>
                <a:cubicBezTo>
                  <a:pt x="88414" y="1422962"/>
                  <a:pt x="147973" y="4263775"/>
                  <a:pt x="169455" y="5014295"/>
                </a:cubicBezTo>
                <a:cubicBezTo>
                  <a:pt x="190937" y="5764816"/>
                  <a:pt x="157750" y="5182971"/>
                  <a:pt x="203756" y="5214604"/>
                </a:cubicBezTo>
                <a:cubicBezTo>
                  <a:pt x="249763" y="5246237"/>
                  <a:pt x="231784" y="5208993"/>
                  <a:pt x="445494" y="5204094"/>
                </a:cubicBezTo>
                <a:cubicBezTo>
                  <a:pt x="659204" y="5199195"/>
                  <a:pt x="1011763" y="5206685"/>
                  <a:pt x="1486019" y="5185207"/>
                </a:cubicBezTo>
                <a:cubicBezTo>
                  <a:pt x="1960275" y="5163729"/>
                  <a:pt x="3000704" y="5329298"/>
                  <a:pt x="3291028" y="507522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0364" y="571480"/>
            <a:ext cx="3486917" cy="2571768"/>
          </a:xfrm>
          <a:custGeom>
            <a:avLst/>
            <a:gdLst>
              <a:gd name="connsiteX0" fmla="*/ 2100318 w 3344041"/>
              <a:gd name="connsiteY0" fmla="*/ 376621 h 2804510"/>
              <a:gd name="connsiteX1" fmla="*/ 1280511 w 3344041"/>
              <a:gd name="connsiteY1" fmla="*/ 19269 h 2804510"/>
              <a:gd name="connsiteX2" fmla="*/ 597338 w 3344041"/>
              <a:gd name="connsiteY2" fmla="*/ 261007 h 2804510"/>
              <a:gd name="connsiteX3" fmla="*/ 19269 w 3344041"/>
              <a:gd name="connsiteY3" fmla="*/ 860097 h 2804510"/>
              <a:gd name="connsiteX4" fmla="*/ 712952 w 3344041"/>
              <a:gd name="connsiteY4" fmla="*/ 1333062 h 2804510"/>
              <a:gd name="connsiteX5" fmla="*/ 1049283 w 3344041"/>
              <a:gd name="connsiteY5" fmla="*/ 1806028 h 2804510"/>
              <a:gd name="connsiteX6" fmla="*/ 860097 w 3344041"/>
              <a:gd name="connsiteY6" fmla="*/ 2667876 h 2804510"/>
              <a:gd name="connsiteX7" fmla="*/ 1837559 w 3344041"/>
              <a:gd name="connsiteY7" fmla="*/ 2625835 h 2804510"/>
              <a:gd name="connsiteX8" fmla="*/ 2478690 w 3344041"/>
              <a:gd name="connsiteY8" fmla="*/ 1890110 h 2804510"/>
              <a:gd name="connsiteX9" fmla="*/ 3277476 w 3344041"/>
              <a:gd name="connsiteY9" fmla="*/ 1406635 h 2804510"/>
              <a:gd name="connsiteX10" fmla="*/ 2878083 w 3344041"/>
              <a:gd name="connsiteY10" fmla="*/ 912648 h 2804510"/>
              <a:gd name="connsiteX11" fmla="*/ 2100318 w 3344041"/>
              <a:gd name="connsiteY11" fmla="*/ 376621 h 28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4041" h="2804510">
                <a:moveTo>
                  <a:pt x="2100318" y="376621"/>
                </a:moveTo>
                <a:cubicBezTo>
                  <a:pt x="1834056" y="227725"/>
                  <a:pt x="1531008" y="38538"/>
                  <a:pt x="1280511" y="19269"/>
                </a:cubicBezTo>
                <a:cubicBezTo>
                  <a:pt x="1030014" y="0"/>
                  <a:pt x="807545" y="120869"/>
                  <a:pt x="597338" y="261007"/>
                </a:cubicBezTo>
                <a:cubicBezTo>
                  <a:pt x="387131" y="401145"/>
                  <a:pt x="0" y="681421"/>
                  <a:pt x="19269" y="860097"/>
                </a:cubicBezTo>
                <a:cubicBezTo>
                  <a:pt x="38538" y="1038773"/>
                  <a:pt x="541283" y="1175407"/>
                  <a:pt x="712952" y="1333062"/>
                </a:cubicBezTo>
                <a:cubicBezTo>
                  <a:pt x="884621" y="1490717"/>
                  <a:pt x="1024759" y="1583559"/>
                  <a:pt x="1049283" y="1806028"/>
                </a:cubicBezTo>
                <a:cubicBezTo>
                  <a:pt x="1073807" y="2028497"/>
                  <a:pt x="728718" y="2531242"/>
                  <a:pt x="860097" y="2667876"/>
                </a:cubicBezTo>
                <a:cubicBezTo>
                  <a:pt x="991476" y="2804510"/>
                  <a:pt x="1567794" y="2755463"/>
                  <a:pt x="1837559" y="2625835"/>
                </a:cubicBezTo>
                <a:cubicBezTo>
                  <a:pt x="2107325" y="2496207"/>
                  <a:pt x="2238704" y="2093310"/>
                  <a:pt x="2478690" y="1890110"/>
                </a:cubicBezTo>
                <a:cubicBezTo>
                  <a:pt x="2718676" y="1686910"/>
                  <a:pt x="3210911" y="1569545"/>
                  <a:pt x="3277476" y="1406635"/>
                </a:cubicBezTo>
                <a:cubicBezTo>
                  <a:pt x="3344041" y="1243725"/>
                  <a:pt x="3079531" y="1089572"/>
                  <a:pt x="2878083" y="912648"/>
                </a:cubicBezTo>
                <a:cubicBezTo>
                  <a:pt x="2676635" y="735724"/>
                  <a:pt x="2366580" y="525517"/>
                  <a:pt x="2100318" y="376621"/>
                </a:cubicBezTo>
                <a:close/>
              </a:path>
            </a:pathLst>
          </a:custGeom>
          <a:gradFill>
            <a:gsLst>
              <a:gs pos="0">
                <a:srgbClr val="99BA56"/>
              </a:gs>
              <a:gs pos="50000">
                <a:srgbClr val="003618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202855" y="-485944"/>
            <a:ext cx="2970924" cy="4127777"/>
          </a:xfrm>
          <a:custGeom>
            <a:avLst/>
            <a:gdLst>
              <a:gd name="connsiteX0" fmla="*/ 408152 w 3372069"/>
              <a:gd name="connsiteY0" fmla="*/ 481724 h 4088524"/>
              <a:gd name="connsiteX1" fmla="*/ 502745 w 3372069"/>
              <a:gd name="connsiteY1" fmla="*/ 1206938 h 4088524"/>
              <a:gd name="connsiteX2" fmla="*/ 1763986 w 3372069"/>
              <a:gd name="connsiteY2" fmla="*/ 1133365 h 4088524"/>
              <a:gd name="connsiteX3" fmla="*/ 2510221 w 3372069"/>
              <a:gd name="connsiteY3" fmla="*/ 1480207 h 4088524"/>
              <a:gd name="connsiteX4" fmla="*/ 2289504 w 3372069"/>
              <a:gd name="connsiteY4" fmla="*/ 2541752 h 4088524"/>
              <a:gd name="connsiteX5" fmla="*/ 1953173 w 3372069"/>
              <a:gd name="connsiteY5" fmla="*/ 3109310 h 4088524"/>
              <a:gd name="connsiteX6" fmla="*/ 2594304 w 3372069"/>
              <a:gd name="connsiteY6" fmla="*/ 3613807 h 4088524"/>
              <a:gd name="connsiteX7" fmla="*/ 2930635 w 3372069"/>
              <a:gd name="connsiteY7" fmla="*/ 3571765 h 4088524"/>
              <a:gd name="connsiteX8" fmla="*/ 2951655 w 3372069"/>
              <a:gd name="connsiteY8" fmla="*/ 513255 h 4088524"/>
              <a:gd name="connsiteX9" fmla="*/ 408152 w 3372069"/>
              <a:gd name="connsiteY9" fmla="*/ 481724 h 4088524"/>
              <a:gd name="connsiteX0" fmla="*/ 408152 w 3081283"/>
              <a:gd name="connsiteY0" fmla="*/ 474392 h 4081192"/>
              <a:gd name="connsiteX1" fmla="*/ 502745 w 3081283"/>
              <a:gd name="connsiteY1" fmla="*/ 1199606 h 4081192"/>
              <a:gd name="connsiteX2" fmla="*/ 1763986 w 3081283"/>
              <a:gd name="connsiteY2" fmla="*/ 1126033 h 4081192"/>
              <a:gd name="connsiteX3" fmla="*/ 2510221 w 3081283"/>
              <a:gd name="connsiteY3" fmla="*/ 1472875 h 4081192"/>
              <a:gd name="connsiteX4" fmla="*/ 2289504 w 3081283"/>
              <a:gd name="connsiteY4" fmla="*/ 2534420 h 4081192"/>
              <a:gd name="connsiteX5" fmla="*/ 1953173 w 3081283"/>
              <a:gd name="connsiteY5" fmla="*/ 3101978 h 4081192"/>
              <a:gd name="connsiteX6" fmla="*/ 2594304 w 3081283"/>
              <a:gd name="connsiteY6" fmla="*/ 3606475 h 4081192"/>
              <a:gd name="connsiteX7" fmla="*/ 2930635 w 3081283"/>
              <a:gd name="connsiteY7" fmla="*/ 3564433 h 4081192"/>
              <a:gd name="connsiteX8" fmla="*/ 2951655 w 3081283"/>
              <a:gd name="connsiteY8" fmla="*/ 505923 h 4081192"/>
              <a:gd name="connsiteX9" fmla="*/ 2152869 w 3081283"/>
              <a:gd name="connsiteY9" fmla="*/ 528892 h 4081192"/>
              <a:gd name="connsiteX10" fmla="*/ 408152 w 3081283"/>
              <a:gd name="connsiteY10" fmla="*/ 474392 h 4081192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540443 h 4092743"/>
              <a:gd name="connsiteX11" fmla="*/ 408152 w 2990193"/>
              <a:gd name="connsiteY11" fmla="*/ 485943 h 4092743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397543 h 4092743"/>
              <a:gd name="connsiteX11" fmla="*/ 408152 w 2990193"/>
              <a:gd name="connsiteY11" fmla="*/ 485943 h 4092743"/>
              <a:gd name="connsiteX0" fmla="*/ 408152 w 2970924"/>
              <a:gd name="connsiteY0" fmla="*/ 485943 h 4127777"/>
              <a:gd name="connsiteX1" fmla="*/ 502745 w 2970924"/>
              <a:gd name="connsiteY1" fmla="*/ 1211157 h 4127777"/>
              <a:gd name="connsiteX2" fmla="*/ 1763986 w 2970924"/>
              <a:gd name="connsiteY2" fmla="*/ 1137584 h 4127777"/>
              <a:gd name="connsiteX3" fmla="*/ 2510221 w 2970924"/>
              <a:gd name="connsiteY3" fmla="*/ 1484426 h 4127777"/>
              <a:gd name="connsiteX4" fmla="*/ 2289504 w 2970924"/>
              <a:gd name="connsiteY4" fmla="*/ 2545971 h 4127777"/>
              <a:gd name="connsiteX5" fmla="*/ 1953173 w 2970924"/>
              <a:gd name="connsiteY5" fmla="*/ 3113529 h 4127777"/>
              <a:gd name="connsiteX6" fmla="*/ 2594304 w 2970924"/>
              <a:gd name="connsiteY6" fmla="*/ 3618026 h 4127777"/>
              <a:gd name="connsiteX7" fmla="*/ 2846552 w 2970924"/>
              <a:gd name="connsiteY7" fmla="*/ 3828234 h 4127777"/>
              <a:gd name="connsiteX8" fmla="*/ 2930635 w 2970924"/>
              <a:gd name="connsiteY8" fmla="*/ 3575984 h 4127777"/>
              <a:gd name="connsiteX9" fmla="*/ 2951655 w 2970924"/>
              <a:gd name="connsiteY9" fmla="*/ 517474 h 4127777"/>
              <a:gd name="connsiteX10" fmla="*/ 2815021 w 2970924"/>
              <a:gd name="connsiteY10" fmla="*/ 471140 h 4127777"/>
              <a:gd name="connsiteX11" fmla="*/ 2152869 w 2970924"/>
              <a:gd name="connsiteY11" fmla="*/ 397543 h 4127777"/>
              <a:gd name="connsiteX12" fmla="*/ 408152 w 2970924"/>
              <a:gd name="connsiteY12" fmla="*/ 485943 h 41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0924" h="4127777">
                <a:moveTo>
                  <a:pt x="408152" y="485943"/>
                </a:moveTo>
                <a:cubicBezTo>
                  <a:pt x="0" y="601557"/>
                  <a:pt x="276773" y="1102550"/>
                  <a:pt x="502745" y="1211157"/>
                </a:cubicBezTo>
                <a:cubicBezTo>
                  <a:pt x="728717" y="1319764"/>
                  <a:pt x="1429407" y="1092039"/>
                  <a:pt x="1763986" y="1137584"/>
                </a:cubicBezTo>
                <a:cubicBezTo>
                  <a:pt x="2098565" y="1183129"/>
                  <a:pt x="2422635" y="1249695"/>
                  <a:pt x="2510221" y="1484426"/>
                </a:cubicBezTo>
                <a:cubicBezTo>
                  <a:pt x="2597807" y="1719157"/>
                  <a:pt x="2382345" y="2274454"/>
                  <a:pt x="2289504" y="2545971"/>
                </a:cubicBezTo>
                <a:cubicBezTo>
                  <a:pt x="2196663" y="2817488"/>
                  <a:pt x="1902373" y="2934853"/>
                  <a:pt x="1953173" y="3113529"/>
                </a:cubicBezTo>
                <a:cubicBezTo>
                  <a:pt x="2003973" y="3292205"/>
                  <a:pt x="2445407" y="3498908"/>
                  <a:pt x="2594304" y="3618026"/>
                </a:cubicBezTo>
                <a:cubicBezTo>
                  <a:pt x="2743201" y="3737144"/>
                  <a:pt x="2790497" y="3835241"/>
                  <a:pt x="2846552" y="3828234"/>
                </a:cubicBezTo>
                <a:cubicBezTo>
                  <a:pt x="2902607" y="3821227"/>
                  <a:pt x="2913118" y="4127777"/>
                  <a:pt x="2930635" y="3575984"/>
                </a:cubicBezTo>
                <a:cubicBezTo>
                  <a:pt x="2948152" y="3024191"/>
                  <a:pt x="2970924" y="1034948"/>
                  <a:pt x="2951655" y="517474"/>
                </a:cubicBezTo>
                <a:cubicBezTo>
                  <a:pt x="2932386" y="0"/>
                  <a:pt x="2948152" y="491128"/>
                  <a:pt x="2815021" y="471140"/>
                </a:cubicBezTo>
                <a:cubicBezTo>
                  <a:pt x="2681890" y="451152"/>
                  <a:pt x="2554014" y="395076"/>
                  <a:pt x="2152869" y="397543"/>
                </a:cubicBezTo>
                <a:cubicBezTo>
                  <a:pt x="1751724" y="400010"/>
                  <a:pt x="683173" y="326536"/>
                  <a:pt x="408152" y="48594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bd08092_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ADE2DD"/>
              </a:clrFrom>
              <a:clrTo>
                <a:srgbClr val="ADE2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0"/>
            <a:ext cx="1645006" cy="156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Полилиния 9"/>
          <p:cNvSpPr/>
          <p:nvPr/>
        </p:nvSpPr>
        <p:spPr>
          <a:xfrm>
            <a:off x="4075850" y="4357694"/>
            <a:ext cx="3249314" cy="2667672"/>
          </a:xfrm>
          <a:custGeom>
            <a:avLst/>
            <a:gdLst>
              <a:gd name="connsiteX0" fmla="*/ 353848 w 2932386"/>
              <a:gd name="connsiteY0" fmla="*/ 1709683 h 1839311"/>
              <a:gd name="connsiteX1" fmla="*/ 511503 w 2932386"/>
              <a:gd name="connsiteY1" fmla="*/ 1079063 h 1839311"/>
              <a:gd name="connsiteX2" fmla="*/ 448441 w 2932386"/>
              <a:gd name="connsiteY2" fmla="*/ 753242 h 1839311"/>
              <a:gd name="connsiteX3" fmla="*/ 721710 w 2932386"/>
              <a:gd name="connsiteY3" fmla="*/ 479973 h 1839311"/>
              <a:gd name="connsiteX4" fmla="*/ 973958 w 2932386"/>
              <a:gd name="connsiteY4" fmla="*/ 80580 h 1839311"/>
              <a:gd name="connsiteX5" fmla="*/ 1373351 w 2932386"/>
              <a:gd name="connsiteY5" fmla="*/ 59559 h 1839311"/>
              <a:gd name="connsiteX6" fmla="*/ 1373351 w 2932386"/>
              <a:gd name="connsiteY6" fmla="*/ 437932 h 1839311"/>
              <a:gd name="connsiteX7" fmla="*/ 1709682 w 2932386"/>
              <a:gd name="connsiteY7" fmla="*/ 616608 h 1839311"/>
              <a:gd name="connsiteX8" fmla="*/ 1909379 w 2932386"/>
              <a:gd name="connsiteY8" fmla="*/ 1068552 h 1839311"/>
              <a:gd name="connsiteX9" fmla="*/ 2151117 w 2932386"/>
              <a:gd name="connsiteY9" fmla="*/ 1058042 h 1839311"/>
              <a:gd name="connsiteX10" fmla="*/ 2634593 w 2932386"/>
              <a:gd name="connsiteY10" fmla="*/ 1730704 h 1839311"/>
              <a:gd name="connsiteX11" fmla="*/ 353848 w 2932386"/>
              <a:gd name="connsiteY11" fmla="*/ 1709683 h 1839311"/>
              <a:gd name="connsiteX0" fmla="*/ 353848 w 3184208"/>
              <a:gd name="connsiteY0" fmla="*/ 1709683 h 1839311"/>
              <a:gd name="connsiteX1" fmla="*/ 725849 w 3184208"/>
              <a:gd name="connsiteY1" fmla="*/ 1079063 h 1839311"/>
              <a:gd name="connsiteX2" fmla="*/ 662787 w 3184208"/>
              <a:gd name="connsiteY2" fmla="*/ 753242 h 1839311"/>
              <a:gd name="connsiteX3" fmla="*/ 936056 w 3184208"/>
              <a:gd name="connsiteY3" fmla="*/ 479973 h 1839311"/>
              <a:gd name="connsiteX4" fmla="*/ 1188304 w 3184208"/>
              <a:gd name="connsiteY4" fmla="*/ 80580 h 1839311"/>
              <a:gd name="connsiteX5" fmla="*/ 1587697 w 3184208"/>
              <a:gd name="connsiteY5" fmla="*/ 59559 h 1839311"/>
              <a:gd name="connsiteX6" fmla="*/ 1587697 w 3184208"/>
              <a:gd name="connsiteY6" fmla="*/ 437932 h 1839311"/>
              <a:gd name="connsiteX7" fmla="*/ 1924028 w 3184208"/>
              <a:gd name="connsiteY7" fmla="*/ 616608 h 1839311"/>
              <a:gd name="connsiteX8" fmla="*/ 2123725 w 3184208"/>
              <a:gd name="connsiteY8" fmla="*/ 1068552 h 1839311"/>
              <a:gd name="connsiteX9" fmla="*/ 2365463 w 3184208"/>
              <a:gd name="connsiteY9" fmla="*/ 1058042 h 1839311"/>
              <a:gd name="connsiteX10" fmla="*/ 2848939 w 3184208"/>
              <a:gd name="connsiteY10" fmla="*/ 1730704 h 1839311"/>
              <a:gd name="connsiteX11" fmla="*/ 353848 w 3184208"/>
              <a:gd name="connsiteY11" fmla="*/ 1709683 h 1839311"/>
              <a:gd name="connsiteX0" fmla="*/ 353848 w 3184208"/>
              <a:gd name="connsiteY0" fmla="*/ 1699172 h 1828800"/>
              <a:gd name="connsiteX1" fmla="*/ 725849 w 3184208"/>
              <a:gd name="connsiteY1" fmla="*/ 1068552 h 1828800"/>
              <a:gd name="connsiteX2" fmla="*/ 662787 w 3184208"/>
              <a:gd name="connsiteY2" fmla="*/ 742731 h 1828800"/>
              <a:gd name="connsiteX3" fmla="*/ 936056 w 3184208"/>
              <a:gd name="connsiteY3" fmla="*/ 469462 h 1828800"/>
              <a:gd name="connsiteX4" fmla="*/ 1188304 w 3184208"/>
              <a:gd name="connsiteY4" fmla="*/ 70069 h 1828800"/>
              <a:gd name="connsiteX5" fmla="*/ 1587697 w 3184208"/>
              <a:gd name="connsiteY5" fmla="*/ 49048 h 1828800"/>
              <a:gd name="connsiteX6" fmla="*/ 1587697 w 3184208"/>
              <a:gd name="connsiteY6" fmla="*/ 49048 h 1828800"/>
              <a:gd name="connsiteX7" fmla="*/ 1587697 w 3184208"/>
              <a:gd name="connsiteY7" fmla="*/ 427421 h 1828800"/>
              <a:gd name="connsiteX8" fmla="*/ 1924028 w 3184208"/>
              <a:gd name="connsiteY8" fmla="*/ 606097 h 1828800"/>
              <a:gd name="connsiteX9" fmla="*/ 2123725 w 3184208"/>
              <a:gd name="connsiteY9" fmla="*/ 1058041 h 1828800"/>
              <a:gd name="connsiteX10" fmla="*/ 2365463 w 3184208"/>
              <a:gd name="connsiteY10" fmla="*/ 1047531 h 1828800"/>
              <a:gd name="connsiteX11" fmla="*/ 2848939 w 3184208"/>
              <a:gd name="connsiteY11" fmla="*/ 1720193 h 1828800"/>
              <a:gd name="connsiteX12" fmla="*/ 353848 w 3184208"/>
              <a:gd name="connsiteY12" fmla="*/ 1699172 h 1828800"/>
              <a:gd name="connsiteX0" fmla="*/ 353848 w 3184208"/>
              <a:gd name="connsiteY0" fmla="*/ 1949914 h 2079542"/>
              <a:gd name="connsiteX1" fmla="*/ 725849 w 3184208"/>
              <a:gd name="connsiteY1" fmla="*/ 1319294 h 2079542"/>
              <a:gd name="connsiteX2" fmla="*/ 662787 w 3184208"/>
              <a:gd name="connsiteY2" fmla="*/ 993473 h 2079542"/>
              <a:gd name="connsiteX3" fmla="*/ 936056 w 3184208"/>
              <a:gd name="connsiteY3" fmla="*/ 720204 h 2079542"/>
              <a:gd name="connsiteX4" fmla="*/ 1188304 w 3184208"/>
              <a:gd name="connsiteY4" fmla="*/ 320811 h 2079542"/>
              <a:gd name="connsiteX5" fmla="*/ 1209325 w 3184208"/>
              <a:gd name="connsiteY5" fmla="*/ 3503 h 2079542"/>
              <a:gd name="connsiteX6" fmla="*/ 1587697 w 3184208"/>
              <a:gd name="connsiteY6" fmla="*/ 299790 h 2079542"/>
              <a:gd name="connsiteX7" fmla="*/ 1587697 w 3184208"/>
              <a:gd name="connsiteY7" fmla="*/ 299790 h 2079542"/>
              <a:gd name="connsiteX8" fmla="*/ 1587697 w 3184208"/>
              <a:gd name="connsiteY8" fmla="*/ 678163 h 2079542"/>
              <a:gd name="connsiteX9" fmla="*/ 1924028 w 3184208"/>
              <a:gd name="connsiteY9" fmla="*/ 856839 h 2079542"/>
              <a:gd name="connsiteX10" fmla="*/ 2123725 w 3184208"/>
              <a:gd name="connsiteY10" fmla="*/ 1308783 h 2079542"/>
              <a:gd name="connsiteX11" fmla="*/ 2365463 w 3184208"/>
              <a:gd name="connsiteY11" fmla="*/ 1298273 h 2079542"/>
              <a:gd name="connsiteX12" fmla="*/ 2848939 w 3184208"/>
              <a:gd name="connsiteY12" fmla="*/ 1970935 h 2079542"/>
              <a:gd name="connsiteX13" fmla="*/ 353848 w 3184208"/>
              <a:gd name="connsiteY13" fmla="*/ 1949914 h 2079542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86590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0 w 2900220"/>
              <a:gd name="connsiteY15" fmla="*/ 1949914 h 2096168"/>
              <a:gd name="connsiteX0" fmla="*/ 286591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1 w 2900220"/>
              <a:gd name="connsiteY15" fmla="*/ 1949914 h 20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0220" h="2096168">
                <a:moveTo>
                  <a:pt x="286591" y="1949914"/>
                </a:moveTo>
                <a:cubicBezTo>
                  <a:pt x="32429" y="1922669"/>
                  <a:pt x="0" y="1991303"/>
                  <a:pt x="62000" y="1886200"/>
                </a:cubicBezTo>
                <a:cubicBezTo>
                  <a:pt x="124000" y="1781097"/>
                  <a:pt x="569670" y="1468082"/>
                  <a:pt x="658591" y="1319294"/>
                </a:cubicBezTo>
                <a:cubicBezTo>
                  <a:pt x="747512" y="1170506"/>
                  <a:pt x="560495" y="1093321"/>
                  <a:pt x="595529" y="993473"/>
                </a:cubicBezTo>
                <a:cubicBezTo>
                  <a:pt x="630564" y="893625"/>
                  <a:pt x="781212" y="832314"/>
                  <a:pt x="868798" y="720204"/>
                </a:cubicBezTo>
                <a:cubicBezTo>
                  <a:pt x="956384" y="608094"/>
                  <a:pt x="1075501" y="440261"/>
                  <a:pt x="1121046" y="320811"/>
                </a:cubicBezTo>
                <a:cubicBezTo>
                  <a:pt x="1166591" y="201361"/>
                  <a:pt x="1075502" y="7006"/>
                  <a:pt x="1142067" y="3503"/>
                </a:cubicBezTo>
                <a:cubicBezTo>
                  <a:pt x="1208632" y="0"/>
                  <a:pt x="1457377" y="298038"/>
                  <a:pt x="1520439" y="299790"/>
                </a:cubicBezTo>
                <a:lnTo>
                  <a:pt x="1520439" y="299790"/>
                </a:lnTo>
                <a:cubicBezTo>
                  <a:pt x="1520439" y="362852"/>
                  <a:pt x="1464384" y="585322"/>
                  <a:pt x="1520439" y="678163"/>
                </a:cubicBezTo>
                <a:cubicBezTo>
                  <a:pt x="1576494" y="771004"/>
                  <a:pt x="1767432" y="751736"/>
                  <a:pt x="1856770" y="856839"/>
                </a:cubicBezTo>
                <a:cubicBezTo>
                  <a:pt x="1946108" y="961942"/>
                  <a:pt x="1982895" y="1235211"/>
                  <a:pt x="2056467" y="1308783"/>
                </a:cubicBezTo>
                <a:cubicBezTo>
                  <a:pt x="2130040" y="1382355"/>
                  <a:pt x="2177336" y="1187914"/>
                  <a:pt x="2298205" y="1298273"/>
                </a:cubicBezTo>
                <a:cubicBezTo>
                  <a:pt x="2419074" y="1408632"/>
                  <a:pt x="2900220" y="1845702"/>
                  <a:pt x="2781681" y="1970935"/>
                </a:cubicBezTo>
                <a:cubicBezTo>
                  <a:pt x="2663142" y="2096168"/>
                  <a:pt x="2002821" y="2053175"/>
                  <a:pt x="1586973" y="2049671"/>
                </a:cubicBezTo>
                <a:cubicBezTo>
                  <a:pt x="1171125" y="2046168"/>
                  <a:pt x="540753" y="1977159"/>
                  <a:pt x="286591" y="1949914"/>
                </a:cubicBezTo>
                <a:close/>
              </a:path>
            </a:pathLst>
          </a:custGeom>
          <a:gradFill>
            <a:gsLst>
              <a:gs pos="0">
                <a:srgbClr val="435422"/>
              </a:gs>
              <a:gs pos="50000">
                <a:srgbClr val="293315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71942"/>
            <a:ext cx="19679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Бухта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Синтонимов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590352">
            <a:off x="660289" y="1896014"/>
            <a:ext cx="3000396" cy="461665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Пролив Пословиц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1428736"/>
            <a:ext cx="154568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Говорунов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785794"/>
            <a:ext cx="23661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Залив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357694"/>
            <a:ext cx="2357454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Море Загадок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86454"/>
            <a:ext cx="18069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Живых слов</a:t>
            </a:r>
          </a:p>
        </p:txBody>
      </p:sp>
      <p:pic>
        <p:nvPicPr>
          <p:cNvPr id="17" name="Рисунок 16" descr="bd0571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8" y="4714875"/>
            <a:ext cx="1690687" cy="182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j029558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38" y="3143250"/>
            <a:ext cx="1433512" cy="135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0.03796 C -0.02135 0.03495 -0.00104 0.02708 0.00712 0.02013 C 0.01389 0.01412 0.01806 0.00532 0.0217 -0.00417 C 0.02309 -0.01204 0.02448 -0.01875 0.02535 -0.02709 C 0.02656 -0.05301 0.02552 -0.06158 0.01927 -0.08403 C 0.0158 -0.0963 0.01511 -0.10973 0.01077 -0.12153 C 0.00799 -0.1294 0.00226 -0.13449 -0.00139 -0.14121 C -0.01024 -0.15811 -0.01927 -0.17199 -0.03559 -0.175 C -0.04774 -0.18588 -0.06128 -0.19005 -0.07587 -0.19306 C -0.08507 -0.19699 -0.08073 -0.19537 -0.08923 -0.19792 C -0.09792 -0.20533 -0.10729 -0.20741 -0.11476 -0.21737 C -0.11979 -0.22408 -0.11944 -0.22547 -0.11979 -0.2382 C -0.1243 -0.25625 -0.13542 -0.28172 -0.12656 -0.29815 C -0.12604 -0.31922 -0.09184 -0.37987 -0.08489 -0.3963 " pathEditMode="relative" rAng="0" ptsTypes="ffffffffffffff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571500"/>
            <a:ext cx="16446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200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4143375"/>
            <a:ext cx="185737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200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571500"/>
            <a:ext cx="170497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200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4143375"/>
            <a:ext cx="1804987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200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0" y="2000250"/>
            <a:ext cx="7143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00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13" y="1857375"/>
            <a:ext cx="13985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00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88" y="1857375"/>
            <a:ext cx="13985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2908" y="1643050"/>
            <a:ext cx="3800780" cy="5764816"/>
          </a:xfrm>
          <a:custGeom>
            <a:avLst/>
            <a:gdLst>
              <a:gd name="connsiteX0" fmla="*/ 3659352 w 4169104"/>
              <a:gd name="connsiteY0" fmla="*/ 4759435 h 5449614"/>
              <a:gd name="connsiteX1" fmla="*/ 3596290 w 4169104"/>
              <a:gd name="connsiteY1" fmla="*/ 3845035 h 5449614"/>
              <a:gd name="connsiteX2" fmla="*/ 2566276 w 4169104"/>
              <a:gd name="connsiteY2" fmla="*/ 3487683 h 5449614"/>
              <a:gd name="connsiteX3" fmla="*/ 1725448 w 4169104"/>
              <a:gd name="connsiteY3" fmla="*/ 3498193 h 5449614"/>
              <a:gd name="connsiteX4" fmla="*/ 1189421 w 4169104"/>
              <a:gd name="connsiteY4" fmla="*/ 3193393 h 5449614"/>
              <a:gd name="connsiteX5" fmla="*/ 1452179 w 4169104"/>
              <a:gd name="connsiteY5" fmla="*/ 2489200 h 5449614"/>
              <a:gd name="connsiteX6" fmla="*/ 2440152 w 4169104"/>
              <a:gd name="connsiteY6" fmla="*/ 2110828 h 5449614"/>
              <a:gd name="connsiteX7" fmla="*/ 3039241 w 4169104"/>
              <a:gd name="connsiteY7" fmla="*/ 2121338 h 5449614"/>
              <a:gd name="connsiteX8" fmla="*/ 3060262 w 4169104"/>
              <a:gd name="connsiteY8" fmla="*/ 1911131 h 5449614"/>
              <a:gd name="connsiteX9" fmla="*/ 1914635 w 4169104"/>
              <a:gd name="connsiteY9" fmla="*/ 891628 h 5449614"/>
              <a:gd name="connsiteX10" fmla="*/ 611352 w 4169104"/>
              <a:gd name="connsiteY10" fmla="*/ 681421 h 5449614"/>
              <a:gd name="connsiteX11" fmla="*/ 443186 w 4169104"/>
              <a:gd name="connsiteY11" fmla="*/ 681421 h 5449614"/>
              <a:gd name="connsiteX12" fmla="*/ 537779 w 4169104"/>
              <a:gd name="connsiteY12" fmla="*/ 4769945 h 5449614"/>
              <a:gd name="connsiteX13" fmla="*/ 3659352 w 4169104"/>
              <a:gd name="connsiteY13" fmla="*/ 4759435 h 544961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1324"/>
              <a:gd name="connsiteX1" fmla="*/ 3230179 w 3802993"/>
              <a:gd name="connsiteY1" fmla="*/ 3845035 h 5511324"/>
              <a:gd name="connsiteX2" fmla="*/ 2200165 w 3802993"/>
              <a:gd name="connsiteY2" fmla="*/ 3487683 h 5511324"/>
              <a:gd name="connsiteX3" fmla="*/ 1359337 w 3802993"/>
              <a:gd name="connsiteY3" fmla="*/ 3498193 h 5511324"/>
              <a:gd name="connsiteX4" fmla="*/ 823310 w 3802993"/>
              <a:gd name="connsiteY4" fmla="*/ 3193393 h 5511324"/>
              <a:gd name="connsiteX5" fmla="*/ 1086068 w 3802993"/>
              <a:gd name="connsiteY5" fmla="*/ 2489200 h 5511324"/>
              <a:gd name="connsiteX6" fmla="*/ 2074041 w 3802993"/>
              <a:gd name="connsiteY6" fmla="*/ 2110828 h 5511324"/>
              <a:gd name="connsiteX7" fmla="*/ 2673130 w 3802993"/>
              <a:gd name="connsiteY7" fmla="*/ 2121338 h 5511324"/>
              <a:gd name="connsiteX8" fmla="*/ 2694151 w 3802993"/>
              <a:gd name="connsiteY8" fmla="*/ 1911131 h 5511324"/>
              <a:gd name="connsiteX9" fmla="*/ 1548524 w 3802993"/>
              <a:gd name="connsiteY9" fmla="*/ 891628 h 5511324"/>
              <a:gd name="connsiteX10" fmla="*/ 245241 w 3802993"/>
              <a:gd name="connsiteY10" fmla="*/ 681421 h 5511324"/>
              <a:gd name="connsiteX11" fmla="*/ 77075 w 3802993"/>
              <a:gd name="connsiteY11" fmla="*/ 681421 h 5511324"/>
              <a:gd name="connsiteX12" fmla="*/ 171668 w 3802993"/>
              <a:gd name="connsiteY12" fmla="*/ 4769945 h 5511324"/>
              <a:gd name="connsiteX13" fmla="*/ 304255 w 3802993"/>
              <a:gd name="connsiteY13" fmla="*/ 5129695 h 5511324"/>
              <a:gd name="connsiteX14" fmla="*/ 529079 w 3802993"/>
              <a:gd name="connsiteY14" fmla="*/ 5068768 h 5511324"/>
              <a:gd name="connsiteX15" fmla="*/ 3293241 w 3802993"/>
              <a:gd name="connsiteY15" fmla="*/ 4759435 h 5511324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4759435 h 5516610"/>
              <a:gd name="connsiteX1" fmla="*/ 3230179 w 3802993"/>
              <a:gd name="connsiteY1" fmla="*/ 3845035 h 5516610"/>
              <a:gd name="connsiteX2" fmla="*/ 2200165 w 3802993"/>
              <a:gd name="connsiteY2" fmla="*/ 3487683 h 5516610"/>
              <a:gd name="connsiteX3" fmla="*/ 1359337 w 3802993"/>
              <a:gd name="connsiteY3" fmla="*/ 3498193 h 5516610"/>
              <a:gd name="connsiteX4" fmla="*/ 823310 w 3802993"/>
              <a:gd name="connsiteY4" fmla="*/ 3193393 h 5516610"/>
              <a:gd name="connsiteX5" fmla="*/ 1086068 w 3802993"/>
              <a:gd name="connsiteY5" fmla="*/ 2489200 h 5516610"/>
              <a:gd name="connsiteX6" fmla="*/ 2074041 w 3802993"/>
              <a:gd name="connsiteY6" fmla="*/ 2110828 h 5516610"/>
              <a:gd name="connsiteX7" fmla="*/ 2673130 w 3802993"/>
              <a:gd name="connsiteY7" fmla="*/ 2121338 h 5516610"/>
              <a:gd name="connsiteX8" fmla="*/ 2694151 w 3802993"/>
              <a:gd name="connsiteY8" fmla="*/ 1911131 h 5516610"/>
              <a:gd name="connsiteX9" fmla="*/ 1548524 w 3802993"/>
              <a:gd name="connsiteY9" fmla="*/ 891628 h 5516610"/>
              <a:gd name="connsiteX10" fmla="*/ 245241 w 3802993"/>
              <a:gd name="connsiteY10" fmla="*/ 681421 h 5516610"/>
              <a:gd name="connsiteX11" fmla="*/ 77075 w 3802993"/>
              <a:gd name="connsiteY11" fmla="*/ 681421 h 5516610"/>
              <a:gd name="connsiteX12" fmla="*/ 171668 w 3802993"/>
              <a:gd name="connsiteY12" fmla="*/ 4769945 h 5516610"/>
              <a:gd name="connsiteX13" fmla="*/ 182432 w 3802993"/>
              <a:gd name="connsiteY13" fmla="*/ 5161412 h 5516610"/>
              <a:gd name="connsiteX14" fmla="*/ 529079 w 3802993"/>
              <a:gd name="connsiteY14" fmla="*/ 5068768 h 5516610"/>
              <a:gd name="connsiteX15" fmla="*/ 3293241 w 3802993"/>
              <a:gd name="connsiteY15" fmla="*/ 4759435 h 5516610"/>
              <a:gd name="connsiteX0" fmla="*/ 3293241 w 3802993"/>
              <a:gd name="connsiteY0" fmla="*/ 4759435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4759435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3293241 w 3802993"/>
              <a:gd name="connsiteY14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3293241 w 3802993"/>
              <a:gd name="connsiteY15" fmla="*/ 5045163 h 5501170"/>
              <a:gd name="connsiteX0" fmla="*/ 3293241 w 3802993"/>
              <a:gd name="connsiteY0" fmla="*/ 5045163 h 5501170"/>
              <a:gd name="connsiteX1" fmla="*/ 3230179 w 3802993"/>
              <a:gd name="connsiteY1" fmla="*/ 3845035 h 5501170"/>
              <a:gd name="connsiteX2" fmla="*/ 2200165 w 3802993"/>
              <a:gd name="connsiteY2" fmla="*/ 3487683 h 5501170"/>
              <a:gd name="connsiteX3" fmla="*/ 1359337 w 3802993"/>
              <a:gd name="connsiteY3" fmla="*/ 3498193 h 5501170"/>
              <a:gd name="connsiteX4" fmla="*/ 823310 w 3802993"/>
              <a:gd name="connsiteY4" fmla="*/ 3193393 h 5501170"/>
              <a:gd name="connsiteX5" fmla="*/ 1086068 w 3802993"/>
              <a:gd name="connsiteY5" fmla="*/ 2489200 h 5501170"/>
              <a:gd name="connsiteX6" fmla="*/ 2074041 w 3802993"/>
              <a:gd name="connsiteY6" fmla="*/ 2110828 h 5501170"/>
              <a:gd name="connsiteX7" fmla="*/ 2673130 w 3802993"/>
              <a:gd name="connsiteY7" fmla="*/ 2121338 h 5501170"/>
              <a:gd name="connsiteX8" fmla="*/ 2694151 w 3802993"/>
              <a:gd name="connsiteY8" fmla="*/ 1911131 h 5501170"/>
              <a:gd name="connsiteX9" fmla="*/ 1548524 w 3802993"/>
              <a:gd name="connsiteY9" fmla="*/ 891628 h 5501170"/>
              <a:gd name="connsiteX10" fmla="*/ 245241 w 3802993"/>
              <a:gd name="connsiteY10" fmla="*/ 681421 h 5501170"/>
              <a:gd name="connsiteX11" fmla="*/ 77075 w 3802993"/>
              <a:gd name="connsiteY11" fmla="*/ 681421 h 5501170"/>
              <a:gd name="connsiteX12" fmla="*/ 171668 w 3802993"/>
              <a:gd name="connsiteY12" fmla="*/ 4769945 h 5501170"/>
              <a:gd name="connsiteX13" fmla="*/ 529079 w 3802993"/>
              <a:gd name="connsiteY13" fmla="*/ 5068768 h 5501170"/>
              <a:gd name="connsiteX14" fmla="*/ 817511 w 3802993"/>
              <a:gd name="connsiteY14" fmla="*/ 5043664 h 5501170"/>
              <a:gd name="connsiteX15" fmla="*/ 826080 w 3802993"/>
              <a:gd name="connsiteY15" fmla="*/ 5054174 h 5501170"/>
              <a:gd name="connsiteX16" fmla="*/ 3293241 w 3802993"/>
              <a:gd name="connsiteY16" fmla="*/ 5045163 h 5501170"/>
              <a:gd name="connsiteX0" fmla="*/ 3293241 w 3802993"/>
              <a:gd name="connsiteY0" fmla="*/ 5045163 h 5496985"/>
              <a:gd name="connsiteX1" fmla="*/ 3230179 w 3802993"/>
              <a:gd name="connsiteY1" fmla="*/ 3845035 h 5496985"/>
              <a:gd name="connsiteX2" fmla="*/ 2200165 w 3802993"/>
              <a:gd name="connsiteY2" fmla="*/ 3487683 h 5496985"/>
              <a:gd name="connsiteX3" fmla="*/ 1359337 w 3802993"/>
              <a:gd name="connsiteY3" fmla="*/ 3498193 h 5496985"/>
              <a:gd name="connsiteX4" fmla="*/ 823310 w 3802993"/>
              <a:gd name="connsiteY4" fmla="*/ 3193393 h 5496985"/>
              <a:gd name="connsiteX5" fmla="*/ 1086068 w 3802993"/>
              <a:gd name="connsiteY5" fmla="*/ 2489200 h 5496985"/>
              <a:gd name="connsiteX6" fmla="*/ 2074041 w 3802993"/>
              <a:gd name="connsiteY6" fmla="*/ 2110828 h 5496985"/>
              <a:gd name="connsiteX7" fmla="*/ 2673130 w 3802993"/>
              <a:gd name="connsiteY7" fmla="*/ 2121338 h 5496985"/>
              <a:gd name="connsiteX8" fmla="*/ 2694151 w 3802993"/>
              <a:gd name="connsiteY8" fmla="*/ 1911131 h 5496985"/>
              <a:gd name="connsiteX9" fmla="*/ 1548524 w 3802993"/>
              <a:gd name="connsiteY9" fmla="*/ 891628 h 5496985"/>
              <a:gd name="connsiteX10" fmla="*/ 245241 w 3802993"/>
              <a:gd name="connsiteY10" fmla="*/ 681421 h 5496985"/>
              <a:gd name="connsiteX11" fmla="*/ 77075 w 3802993"/>
              <a:gd name="connsiteY11" fmla="*/ 681421 h 5496985"/>
              <a:gd name="connsiteX12" fmla="*/ 171668 w 3802993"/>
              <a:gd name="connsiteY12" fmla="*/ 4769945 h 5496985"/>
              <a:gd name="connsiteX13" fmla="*/ 817511 w 3802993"/>
              <a:gd name="connsiteY13" fmla="*/ 5043664 h 5496985"/>
              <a:gd name="connsiteX14" fmla="*/ 826080 w 3802993"/>
              <a:gd name="connsiteY14" fmla="*/ 5054174 h 5496985"/>
              <a:gd name="connsiteX15" fmla="*/ 3293241 w 3802993"/>
              <a:gd name="connsiteY15" fmla="*/ 5045163 h 5496985"/>
              <a:gd name="connsiteX0" fmla="*/ 3293241 w 3695352"/>
              <a:gd name="connsiteY0" fmla="*/ 5045163 h 5496985"/>
              <a:gd name="connsiteX1" fmla="*/ 3230179 w 3695352"/>
              <a:gd name="connsiteY1" fmla="*/ 3845035 h 5496985"/>
              <a:gd name="connsiteX2" fmla="*/ 2200165 w 3695352"/>
              <a:gd name="connsiteY2" fmla="*/ 3487683 h 5496985"/>
              <a:gd name="connsiteX3" fmla="*/ 1359337 w 3695352"/>
              <a:gd name="connsiteY3" fmla="*/ 3498193 h 5496985"/>
              <a:gd name="connsiteX4" fmla="*/ 823310 w 3695352"/>
              <a:gd name="connsiteY4" fmla="*/ 3193393 h 5496985"/>
              <a:gd name="connsiteX5" fmla="*/ 1086068 w 3695352"/>
              <a:gd name="connsiteY5" fmla="*/ 2489200 h 5496985"/>
              <a:gd name="connsiteX6" fmla="*/ 2074041 w 3695352"/>
              <a:gd name="connsiteY6" fmla="*/ 2110828 h 5496985"/>
              <a:gd name="connsiteX7" fmla="*/ 2673130 w 3695352"/>
              <a:gd name="connsiteY7" fmla="*/ 2121338 h 5496985"/>
              <a:gd name="connsiteX8" fmla="*/ 2694151 w 3695352"/>
              <a:gd name="connsiteY8" fmla="*/ 1911131 h 5496985"/>
              <a:gd name="connsiteX9" fmla="*/ 1548524 w 3695352"/>
              <a:gd name="connsiteY9" fmla="*/ 891628 h 5496985"/>
              <a:gd name="connsiteX10" fmla="*/ 245241 w 3695352"/>
              <a:gd name="connsiteY10" fmla="*/ 681421 h 5496985"/>
              <a:gd name="connsiteX11" fmla="*/ 77075 w 3695352"/>
              <a:gd name="connsiteY11" fmla="*/ 681421 h 5496985"/>
              <a:gd name="connsiteX12" fmla="*/ 171668 w 3695352"/>
              <a:gd name="connsiteY12" fmla="*/ 4769945 h 5496985"/>
              <a:gd name="connsiteX13" fmla="*/ 817511 w 3695352"/>
              <a:gd name="connsiteY13" fmla="*/ 5043664 h 5496985"/>
              <a:gd name="connsiteX14" fmla="*/ 3293241 w 3695352"/>
              <a:gd name="connsiteY14" fmla="*/ 5045163 h 5496985"/>
              <a:gd name="connsiteX0" fmla="*/ 3657601 w 4167353"/>
              <a:gd name="connsiteY0" fmla="*/ 5045163 h 5497235"/>
              <a:gd name="connsiteX1" fmla="*/ 3594539 w 4167353"/>
              <a:gd name="connsiteY1" fmla="*/ 3845035 h 5497235"/>
              <a:gd name="connsiteX2" fmla="*/ 2564525 w 4167353"/>
              <a:gd name="connsiteY2" fmla="*/ 3487683 h 5497235"/>
              <a:gd name="connsiteX3" fmla="*/ 1723697 w 4167353"/>
              <a:gd name="connsiteY3" fmla="*/ 3498193 h 5497235"/>
              <a:gd name="connsiteX4" fmla="*/ 1187670 w 4167353"/>
              <a:gd name="connsiteY4" fmla="*/ 3193393 h 5497235"/>
              <a:gd name="connsiteX5" fmla="*/ 1450428 w 4167353"/>
              <a:gd name="connsiteY5" fmla="*/ 2489200 h 5497235"/>
              <a:gd name="connsiteX6" fmla="*/ 2438401 w 4167353"/>
              <a:gd name="connsiteY6" fmla="*/ 2110828 h 5497235"/>
              <a:gd name="connsiteX7" fmla="*/ 3037490 w 4167353"/>
              <a:gd name="connsiteY7" fmla="*/ 2121338 h 5497235"/>
              <a:gd name="connsiteX8" fmla="*/ 3058511 w 4167353"/>
              <a:gd name="connsiteY8" fmla="*/ 1911131 h 5497235"/>
              <a:gd name="connsiteX9" fmla="*/ 1912884 w 4167353"/>
              <a:gd name="connsiteY9" fmla="*/ 891628 h 5497235"/>
              <a:gd name="connsiteX10" fmla="*/ 609601 w 4167353"/>
              <a:gd name="connsiteY10" fmla="*/ 681421 h 5497235"/>
              <a:gd name="connsiteX11" fmla="*/ 441435 w 4167353"/>
              <a:gd name="connsiteY11" fmla="*/ 681421 h 5497235"/>
              <a:gd name="connsiteX12" fmla="*/ 536028 w 4167353"/>
              <a:gd name="connsiteY12" fmla="*/ 4769945 h 5497235"/>
              <a:gd name="connsiteX13" fmla="*/ 3657601 w 4167353"/>
              <a:gd name="connsiteY13" fmla="*/ 5045163 h 5497235"/>
              <a:gd name="connsiteX0" fmla="*/ 3657601 w 4167353"/>
              <a:gd name="connsiteY0" fmla="*/ 5080878 h 5747240"/>
              <a:gd name="connsiteX1" fmla="*/ 3594539 w 4167353"/>
              <a:gd name="connsiteY1" fmla="*/ 3880750 h 5747240"/>
              <a:gd name="connsiteX2" fmla="*/ 2564525 w 4167353"/>
              <a:gd name="connsiteY2" fmla="*/ 3523398 h 5747240"/>
              <a:gd name="connsiteX3" fmla="*/ 1723697 w 4167353"/>
              <a:gd name="connsiteY3" fmla="*/ 3533908 h 5747240"/>
              <a:gd name="connsiteX4" fmla="*/ 1187670 w 4167353"/>
              <a:gd name="connsiteY4" fmla="*/ 3229108 h 5747240"/>
              <a:gd name="connsiteX5" fmla="*/ 1450428 w 4167353"/>
              <a:gd name="connsiteY5" fmla="*/ 2524915 h 5747240"/>
              <a:gd name="connsiteX6" fmla="*/ 2438401 w 4167353"/>
              <a:gd name="connsiteY6" fmla="*/ 2146543 h 5747240"/>
              <a:gd name="connsiteX7" fmla="*/ 3037490 w 4167353"/>
              <a:gd name="connsiteY7" fmla="*/ 2157053 h 5747240"/>
              <a:gd name="connsiteX8" fmla="*/ 3058511 w 4167353"/>
              <a:gd name="connsiteY8" fmla="*/ 1946846 h 5747240"/>
              <a:gd name="connsiteX9" fmla="*/ 1912884 w 4167353"/>
              <a:gd name="connsiteY9" fmla="*/ 927343 h 5747240"/>
              <a:gd name="connsiteX10" fmla="*/ 609601 w 4167353"/>
              <a:gd name="connsiteY10" fmla="*/ 717136 h 5747240"/>
              <a:gd name="connsiteX11" fmla="*/ 441435 w 4167353"/>
              <a:gd name="connsiteY11" fmla="*/ 717136 h 5747240"/>
              <a:gd name="connsiteX12" fmla="*/ 536028 w 4167353"/>
              <a:gd name="connsiteY12" fmla="*/ 5019950 h 5747240"/>
              <a:gd name="connsiteX13" fmla="*/ 3657601 w 4167353"/>
              <a:gd name="connsiteY13" fmla="*/ 5080878 h 5747240"/>
              <a:gd name="connsiteX0" fmla="*/ 3356766 w 3866518"/>
              <a:gd name="connsiteY0" fmla="*/ 5080878 h 5765571"/>
              <a:gd name="connsiteX1" fmla="*/ 3293704 w 3866518"/>
              <a:gd name="connsiteY1" fmla="*/ 3880750 h 5765571"/>
              <a:gd name="connsiteX2" fmla="*/ 2263690 w 3866518"/>
              <a:gd name="connsiteY2" fmla="*/ 3523398 h 5765571"/>
              <a:gd name="connsiteX3" fmla="*/ 1422862 w 3866518"/>
              <a:gd name="connsiteY3" fmla="*/ 3533908 h 5765571"/>
              <a:gd name="connsiteX4" fmla="*/ 886835 w 3866518"/>
              <a:gd name="connsiteY4" fmla="*/ 3229108 h 5765571"/>
              <a:gd name="connsiteX5" fmla="*/ 1149593 w 3866518"/>
              <a:gd name="connsiteY5" fmla="*/ 2524915 h 5765571"/>
              <a:gd name="connsiteX6" fmla="*/ 2137566 w 3866518"/>
              <a:gd name="connsiteY6" fmla="*/ 2146543 h 5765571"/>
              <a:gd name="connsiteX7" fmla="*/ 2736655 w 3866518"/>
              <a:gd name="connsiteY7" fmla="*/ 2157053 h 5765571"/>
              <a:gd name="connsiteX8" fmla="*/ 2757676 w 3866518"/>
              <a:gd name="connsiteY8" fmla="*/ 1946846 h 5765571"/>
              <a:gd name="connsiteX9" fmla="*/ 1612049 w 3866518"/>
              <a:gd name="connsiteY9" fmla="*/ 927343 h 5765571"/>
              <a:gd name="connsiteX10" fmla="*/ 308766 w 3866518"/>
              <a:gd name="connsiteY10" fmla="*/ 717136 h 5765571"/>
              <a:gd name="connsiteX11" fmla="*/ 140600 w 3866518"/>
              <a:gd name="connsiteY11" fmla="*/ 717136 h 5765571"/>
              <a:gd name="connsiteX12" fmla="*/ 235193 w 3866518"/>
              <a:gd name="connsiteY12" fmla="*/ 5019950 h 5765571"/>
              <a:gd name="connsiteX13" fmla="*/ 1551757 w 3866518"/>
              <a:gd name="connsiteY13" fmla="*/ 5190862 h 5765571"/>
              <a:gd name="connsiteX14" fmla="*/ 3356766 w 3866518"/>
              <a:gd name="connsiteY14" fmla="*/ 5080878 h 5765571"/>
              <a:gd name="connsiteX0" fmla="*/ 3293241 w 3802993"/>
              <a:gd name="connsiteY0" fmla="*/ 5080878 h 5768719"/>
              <a:gd name="connsiteX1" fmla="*/ 3230179 w 3802993"/>
              <a:gd name="connsiteY1" fmla="*/ 3880750 h 5768719"/>
              <a:gd name="connsiteX2" fmla="*/ 2200165 w 3802993"/>
              <a:gd name="connsiteY2" fmla="*/ 3523398 h 5768719"/>
              <a:gd name="connsiteX3" fmla="*/ 1359337 w 3802993"/>
              <a:gd name="connsiteY3" fmla="*/ 3533908 h 5768719"/>
              <a:gd name="connsiteX4" fmla="*/ 823310 w 3802993"/>
              <a:gd name="connsiteY4" fmla="*/ 3229108 h 5768719"/>
              <a:gd name="connsiteX5" fmla="*/ 1086068 w 3802993"/>
              <a:gd name="connsiteY5" fmla="*/ 2524915 h 5768719"/>
              <a:gd name="connsiteX6" fmla="*/ 2074041 w 3802993"/>
              <a:gd name="connsiteY6" fmla="*/ 2146543 h 5768719"/>
              <a:gd name="connsiteX7" fmla="*/ 2673130 w 3802993"/>
              <a:gd name="connsiteY7" fmla="*/ 2157053 h 5768719"/>
              <a:gd name="connsiteX8" fmla="*/ 2694151 w 3802993"/>
              <a:gd name="connsiteY8" fmla="*/ 1946846 h 5768719"/>
              <a:gd name="connsiteX9" fmla="*/ 1548524 w 3802993"/>
              <a:gd name="connsiteY9" fmla="*/ 927343 h 5768719"/>
              <a:gd name="connsiteX10" fmla="*/ 245241 w 3802993"/>
              <a:gd name="connsiteY10" fmla="*/ 717136 h 5768719"/>
              <a:gd name="connsiteX11" fmla="*/ 77075 w 3802993"/>
              <a:gd name="connsiteY11" fmla="*/ 717136 h 5768719"/>
              <a:gd name="connsiteX12" fmla="*/ 171668 w 3802993"/>
              <a:gd name="connsiteY12" fmla="*/ 5019950 h 5768719"/>
              <a:gd name="connsiteX13" fmla="*/ 447707 w 3802993"/>
              <a:gd name="connsiteY13" fmla="*/ 5209749 h 5768719"/>
              <a:gd name="connsiteX14" fmla="*/ 1488232 w 3802993"/>
              <a:gd name="connsiteY14" fmla="*/ 5190862 h 5768719"/>
              <a:gd name="connsiteX15" fmla="*/ 3293241 w 3802993"/>
              <a:gd name="connsiteY15" fmla="*/ 5080878 h 5768719"/>
              <a:gd name="connsiteX0" fmla="*/ 3293241 w 3802993"/>
              <a:gd name="connsiteY0" fmla="*/ 5080878 h 5770471"/>
              <a:gd name="connsiteX1" fmla="*/ 3230179 w 3802993"/>
              <a:gd name="connsiteY1" fmla="*/ 3880750 h 5770471"/>
              <a:gd name="connsiteX2" fmla="*/ 2200165 w 3802993"/>
              <a:gd name="connsiteY2" fmla="*/ 3523398 h 5770471"/>
              <a:gd name="connsiteX3" fmla="*/ 1359337 w 3802993"/>
              <a:gd name="connsiteY3" fmla="*/ 3533908 h 5770471"/>
              <a:gd name="connsiteX4" fmla="*/ 823310 w 3802993"/>
              <a:gd name="connsiteY4" fmla="*/ 3229108 h 5770471"/>
              <a:gd name="connsiteX5" fmla="*/ 1086068 w 3802993"/>
              <a:gd name="connsiteY5" fmla="*/ 2524915 h 5770471"/>
              <a:gd name="connsiteX6" fmla="*/ 2074041 w 3802993"/>
              <a:gd name="connsiteY6" fmla="*/ 2146543 h 5770471"/>
              <a:gd name="connsiteX7" fmla="*/ 2673130 w 3802993"/>
              <a:gd name="connsiteY7" fmla="*/ 2157053 h 5770471"/>
              <a:gd name="connsiteX8" fmla="*/ 2694151 w 3802993"/>
              <a:gd name="connsiteY8" fmla="*/ 1946846 h 5770471"/>
              <a:gd name="connsiteX9" fmla="*/ 1548524 w 3802993"/>
              <a:gd name="connsiteY9" fmla="*/ 927343 h 5770471"/>
              <a:gd name="connsiteX10" fmla="*/ 245241 w 3802993"/>
              <a:gd name="connsiteY10" fmla="*/ 717136 h 5770471"/>
              <a:gd name="connsiteX11" fmla="*/ 77075 w 3802993"/>
              <a:gd name="connsiteY11" fmla="*/ 717136 h 5770471"/>
              <a:gd name="connsiteX12" fmla="*/ 171668 w 3802993"/>
              <a:gd name="connsiteY12" fmla="*/ 5019950 h 5770471"/>
              <a:gd name="connsiteX13" fmla="*/ 205969 w 3802993"/>
              <a:gd name="connsiteY13" fmla="*/ 5220259 h 5770471"/>
              <a:gd name="connsiteX14" fmla="*/ 447707 w 3802993"/>
              <a:gd name="connsiteY14" fmla="*/ 5209749 h 5770471"/>
              <a:gd name="connsiteX15" fmla="*/ 1488232 w 3802993"/>
              <a:gd name="connsiteY15" fmla="*/ 5190862 h 5770471"/>
              <a:gd name="connsiteX16" fmla="*/ 3293241 w 3802993"/>
              <a:gd name="connsiteY16" fmla="*/ 5080878 h 577047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1546311 w 3800780"/>
              <a:gd name="connsiteY9" fmla="*/ 921688 h 5764816"/>
              <a:gd name="connsiteX10" fmla="*/ 243028 w 3800780"/>
              <a:gd name="connsiteY10" fmla="*/ 711481 h 5764816"/>
              <a:gd name="connsiteX11" fmla="*/ 88142 w 3800780"/>
              <a:gd name="connsiteY11" fmla="*/ 745411 h 5764816"/>
              <a:gd name="connsiteX12" fmla="*/ 74862 w 3800780"/>
              <a:gd name="connsiteY12" fmla="*/ 711481 h 5764816"/>
              <a:gd name="connsiteX13" fmla="*/ 169455 w 3800780"/>
              <a:gd name="connsiteY13" fmla="*/ 5014295 h 5764816"/>
              <a:gd name="connsiteX14" fmla="*/ 203756 w 3800780"/>
              <a:gd name="connsiteY14" fmla="*/ 5214604 h 5764816"/>
              <a:gd name="connsiteX15" fmla="*/ 445494 w 3800780"/>
              <a:gd name="connsiteY15" fmla="*/ 5204094 h 5764816"/>
              <a:gd name="connsiteX16" fmla="*/ 1486019 w 3800780"/>
              <a:gd name="connsiteY16" fmla="*/ 5185207 h 5764816"/>
              <a:gd name="connsiteX17" fmla="*/ 3291028 w 3800780"/>
              <a:gd name="connsiteY17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  <a:gd name="connsiteX0" fmla="*/ 3291028 w 3800780"/>
              <a:gd name="connsiteY0" fmla="*/ 5000748 h 5690341"/>
              <a:gd name="connsiteX1" fmla="*/ 3227966 w 3800780"/>
              <a:gd name="connsiteY1" fmla="*/ 3800620 h 5690341"/>
              <a:gd name="connsiteX2" fmla="*/ 2197952 w 3800780"/>
              <a:gd name="connsiteY2" fmla="*/ 3443268 h 5690341"/>
              <a:gd name="connsiteX3" fmla="*/ 1357124 w 3800780"/>
              <a:gd name="connsiteY3" fmla="*/ 3453778 h 5690341"/>
              <a:gd name="connsiteX4" fmla="*/ 821097 w 3800780"/>
              <a:gd name="connsiteY4" fmla="*/ 3148978 h 5690341"/>
              <a:gd name="connsiteX5" fmla="*/ 1083855 w 3800780"/>
              <a:gd name="connsiteY5" fmla="*/ 2444785 h 5690341"/>
              <a:gd name="connsiteX6" fmla="*/ 2071828 w 3800780"/>
              <a:gd name="connsiteY6" fmla="*/ 2066413 h 5690341"/>
              <a:gd name="connsiteX7" fmla="*/ 2670917 w 3800780"/>
              <a:gd name="connsiteY7" fmla="*/ 2076923 h 5690341"/>
              <a:gd name="connsiteX8" fmla="*/ 2691938 w 3800780"/>
              <a:gd name="connsiteY8" fmla="*/ 1866716 h 5690341"/>
              <a:gd name="connsiteX9" fmla="*/ 2675901 w 3800780"/>
              <a:gd name="connsiteY9" fmla="*/ 1477758 h 5690341"/>
              <a:gd name="connsiteX10" fmla="*/ 1546311 w 3800780"/>
              <a:gd name="connsiteY10" fmla="*/ 847213 h 5690341"/>
              <a:gd name="connsiteX11" fmla="*/ 243028 w 3800780"/>
              <a:gd name="connsiteY11" fmla="*/ 637006 h 5690341"/>
              <a:gd name="connsiteX12" fmla="*/ 88142 w 3800780"/>
              <a:gd name="connsiteY12" fmla="*/ 670936 h 5690341"/>
              <a:gd name="connsiteX13" fmla="*/ 48315 w 3800780"/>
              <a:gd name="connsiteY13" fmla="*/ 1117786 h 5690341"/>
              <a:gd name="connsiteX14" fmla="*/ 74862 w 3800780"/>
              <a:gd name="connsiteY14" fmla="*/ 637006 h 5690341"/>
              <a:gd name="connsiteX15" fmla="*/ 169455 w 3800780"/>
              <a:gd name="connsiteY15" fmla="*/ 4939820 h 5690341"/>
              <a:gd name="connsiteX16" fmla="*/ 203756 w 3800780"/>
              <a:gd name="connsiteY16" fmla="*/ 5140129 h 5690341"/>
              <a:gd name="connsiteX17" fmla="*/ 445494 w 3800780"/>
              <a:gd name="connsiteY17" fmla="*/ 5129619 h 5690341"/>
              <a:gd name="connsiteX18" fmla="*/ 1486019 w 3800780"/>
              <a:gd name="connsiteY18" fmla="*/ 5110732 h 5690341"/>
              <a:gd name="connsiteX19" fmla="*/ 3291028 w 3800780"/>
              <a:gd name="connsiteY19" fmla="*/ 5000748 h 5690341"/>
              <a:gd name="connsiteX0" fmla="*/ 3291028 w 3800780"/>
              <a:gd name="connsiteY0" fmla="*/ 5075223 h 5764816"/>
              <a:gd name="connsiteX1" fmla="*/ 3227966 w 3800780"/>
              <a:gd name="connsiteY1" fmla="*/ 3875095 h 5764816"/>
              <a:gd name="connsiteX2" fmla="*/ 2197952 w 3800780"/>
              <a:gd name="connsiteY2" fmla="*/ 3517743 h 5764816"/>
              <a:gd name="connsiteX3" fmla="*/ 1357124 w 3800780"/>
              <a:gd name="connsiteY3" fmla="*/ 3528253 h 5764816"/>
              <a:gd name="connsiteX4" fmla="*/ 821097 w 3800780"/>
              <a:gd name="connsiteY4" fmla="*/ 3223453 h 5764816"/>
              <a:gd name="connsiteX5" fmla="*/ 1083855 w 3800780"/>
              <a:gd name="connsiteY5" fmla="*/ 2519260 h 5764816"/>
              <a:gd name="connsiteX6" fmla="*/ 2071828 w 3800780"/>
              <a:gd name="connsiteY6" fmla="*/ 2140888 h 5764816"/>
              <a:gd name="connsiteX7" fmla="*/ 2670917 w 3800780"/>
              <a:gd name="connsiteY7" fmla="*/ 2151398 h 5764816"/>
              <a:gd name="connsiteX8" fmla="*/ 2691938 w 3800780"/>
              <a:gd name="connsiteY8" fmla="*/ 1941191 h 5764816"/>
              <a:gd name="connsiteX9" fmla="*/ 2675901 w 3800780"/>
              <a:gd name="connsiteY9" fmla="*/ 1552233 h 5764816"/>
              <a:gd name="connsiteX10" fmla="*/ 1546311 w 3800780"/>
              <a:gd name="connsiteY10" fmla="*/ 921688 h 5764816"/>
              <a:gd name="connsiteX11" fmla="*/ 243028 w 3800780"/>
              <a:gd name="connsiteY11" fmla="*/ 711481 h 5764816"/>
              <a:gd name="connsiteX12" fmla="*/ 88142 w 3800780"/>
              <a:gd name="connsiteY12" fmla="*/ 745411 h 5764816"/>
              <a:gd name="connsiteX13" fmla="*/ 74862 w 3800780"/>
              <a:gd name="connsiteY13" fmla="*/ 711481 h 5764816"/>
              <a:gd name="connsiteX14" fmla="*/ 169455 w 3800780"/>
              <a:gd name="connsiteY14" fmla="*/ 5014295 h 5764816"/>
              <a:gd name="connsiteX15" fmla="*/ 203756 w 3800780"/>
              <a:gd name="connsiteY15" fmla="*/ 5214604 h 5764816"/>
              <a:gd name="connsiteX16" fmla="*/ 445494 w 3800780"/>
              <a:gd name="connsiteY16" fmla="*/ 5204094 h 5764816"/>
              <a:gd name="connsiteX17" fmla="*/ 1486019 w 3800780"/>
              <a:gd name="connsiteY17" fmla="*/ 5185207 h 5764816"/>
              <a:gd name="connsiteX18" fmla="*/ 3291028 w 3800780"/>
              <a:gd name="connsiteY18" fmla="*/ 5075223 h 57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00780" h="5764816">
                <a:moveTo>
                  <a:pt x="3291028" y="5075223"/>
                </a:moveTo>
                <a:cubicBezTo>
                  <a:pt x="3800780" y="4885356"/>
                  <a:pt x="3410145" y="4134675"/>
                  <a:pt x="3227966" y="3875095"/>
                </a:cubicBezTo>
                <a:cubicBezTo>
                  <a:pt x="3045787" y="3615515"/>
                  <a:pt x="2509759" y="3575550"/>
                  <a:pt x="2197952" y="3517743"/>
                </a:cubicBezTo>
                <a:cubicBezTo>
                  <a:pt x="1886145" y="3459936"/>
                  <a:pt x="1586600" y="3577301"/>
                  <a:pt x="1357124" y="3528253"/>
                </a:cubicBezTo>
                <a:cubicBezTo>
                  <a:pt x="1127648" y="3479205"/>
                  <a:pt x="866642" y="3391618"/>
                  <a:pt x="821097" y="3223453"/>
                </a:cubicBezTo>
                <a:cubicBezTo>
                  <a:pt x="775552" y="3055288"/>
                  <a:pt x="875400" y="2699688"/>
                  <a:pt x="1083855" y="2519260"/>
                </a:cubicBezTo>
                <a:cubicBezTo>
                  <a:pt x="1292310" y="2338832"/>
                  <a:pt x="1807318" y="2202198"/>
                  <a:pt x="2071828" y="2140888"/>
                </a:cubicBezTo>
                <a:cubicBezTo>
                  <a:pt x="2336338" y="2079578"/>
                  <a:pt x="2567565" y="2184681"/>
                  <a:pt x="2670917" y="2151398"/>
                </a:cubicBezTo>
                <a:cubicBezTo>
                  <a:pt x="2774269" y="2118115"/>
                  <a:pt x="2691107" y="2041052"/>
                  <a:pt x="2691938" y="1941191"/>
                </a:cubicBezTo>
                <a:cubicBezTo>
                  <a:pt x="2692769" y="1841330"/>
                  <a:pt x="2866839" y="1722150"/>
                  <a:pt x="2675901" y="1552233"/>
                </a:cubicBezTo>
                <a:cubicBezTo>
                  <a:pt x="2484963" y="1382316"/>
                  <a:pt x="1951790" y="1061813"/>
                  <a:pt x="1546311" y="921688"/>
                </a:cubicBezTo>
                <a:cubicBezTo>
                  <a:pt x="1140832" y="781563"/>
                  <a:pt x="486056" y="740860"/>
                  <a:pt x="243028" y="711481"/>
                </a:cubicBezTo>
                <a:cubicBezTo>
                  <a:pt x="0" y="682102"/>
                  <a:pt x="116170" y="745411"/>
                  <a:pt x="88142" y="745411"/>
                </a:cubicBezTo>
                <a:cubicBezTo>
                  <a:pt x="60114" y="745411"/>
                  <a:pt x="61310" y="0"/>
                  <a:pt x="74862" y="711481"/>
                </a:cubicBezTo>
                <a:cubicBezTo>
                  <a:pt x="88414" y="1422962"/>
                  <a:pt x="147973" y="4263775"/>
                  <a:pt x="169455" y="5014295"/>
                </a:cubicBezTo>
                <a:cubicBezTo>
                  <a:pt x="190937" y="5764816"/>
                  <a:pt x="157750" y="5182971"/>
                  <a:pt x="203756" y="5214604"/>
                </a:cubicBezTo>
                <a:cubicBezTo>
                  <a:pt x="249763" y="5246237"/>
                  <a:pt x="231784" y="5208993"/>
                  <a:pt x="445494" y="5204094"/>
                </a:cubicBezTo>
                <a:cubicBezTo>
                  <a:pt x="659204" y="5199195"/>
                  <a:pt x="1011763" y="5206685"/>
                  <a:pt x="1486019" y="5185207"/>
                </a:cubicBezTo>
                <a:cubicBezTo>
                  <a:pt x="1960275" y="5163729"/>
                  <a:pt x="3000704" y="5329298"/>
                  <a:pt x="3291028" y="507522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0364" y="571480"/>
            <a:ext cx="3486917" cy="2571768"/>
          </a:xfrm>
          <a:custGeom>
            <a:avLst/>
            <a:gdLst>
              <a:gd name="connsiteX0" fmla="*/ 2100318 w 3344041"/>
              <a:gd name="connsiteY0" fmla="*/ 376621 h 2804510"/>
              <a:gd name="connsiteX1" fmla="*/ 1280511 w 3344041"/>
              <a:gd name="connsiteY1" fmla="*/ 19269 h 2804510"/>
              <a:gd name="connsiteX2" fmla="*/ 597338 w 3344041"/>
              <a:gd name="connsiteY2" fmla="*/ 261007 h 2804510"/>
              <a:gd name="connsiteX3" fmla="*/ 19269 w 3344041"/>
              <a:gd name="connsiteY3" fmla="*/ 860097 h 2804510"/>
              <a:gd name="connsiteX4" fmla="*/ 712952 w 3344041"/>
              <a:gd name="connsiteY4" fmla="*/ 1333062 h 2804510"/>
              <a:gd name="connsiteX5" fmla="*/ 1049283 w 3344041"/>
              <a:gd name="connsiteY5" fmla="*/ 1806028 h 2804510"/>
              <a:gd name="connsiteX6" fmla="*/ 860097 w 3344041"/>
              <a:gd name="connsiteY6" fmla="*/ 2667876 h 2804510"/>
              <a:gd name="connsiteX7" fmla="*/ 1837559 w 3344041"/>
              <a:gd name="connsiteY7" fmla="*/ 2625835 h 2804510"/>
              <a:gd name="connsiteX8" fmla="*/ 2478690 w 3344041"/>
              <a:gd name="connsiteY8" fmla="*/ 1890110 h 2804510"/>
              <a:gd name="connsiteX9" fmla="*/ 3277476 w 3344041"/>
              <a:gd name="connsiteY9" fmla="*/ 1406635 h 2804510"/>
              <a:gd name="connsiteX10" fmla="*/ 2878083 w 3344041"/>
              <a:gd name="connsiteY10" fmla="*/ 912648 h 2804510"/>
              <a:gd name="connsiteX11" fmla="*/ 2100318 w 3344041"/>
              <a:gd name="connsiteY11" fmla="*/ 376621 h 28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4041" h="2804510">
                <a:moveTo>
                  <a:pt x="2100318" y="376621"/>
                </a:moveTo>
                <a:cubicBezTo>
                  <a:pt x="1834056" y="227725"/>
                  <a:pt x="1531008" y="38538"/>
                  <a:pt x="1280511" y="19269"/>
                </a:cubicBezTo>
                <a:cubicBezTo>
                  <a:pt x="1030014" y="0"/>
                  <a:pt x="807545" y="120869"/>
                  <a:pt x="597338" y="261007"/>
                </a:cubicBezTo>
                <a:cubicBezTo>
                  <a:pt x="387131" y="401145"/>
                  <a:pt x="0" y="681421"/>
                  <a:pt x="19269" y="860097"/>
                </a:cubicBezTo>
                <a:cubicBezTo>
                  <a:pt x="38538" y="1038773"/>
                  <a:pt x="541283" y="1175407"/>
                  <a:pt x="712952" y="1333062"/>
                </a:cubicBezTo>
                <a:cubicBezTo>
                  <a:pt x="884621" y="1490717"/>
                  <a:pt x="1024759" y="1583559"/>
                  <a:pt x="1049283" y="1806028"/>
                </a:cubicBezTo>
                <a:cubicBezTo>
                  <a:pt x="1073807" y="2028497"/>
                  <a:pt x="728718" y="2531242"/>
                  <a:pt x="860097" y="2667876"/>
                </a:cubicBezTo>
                <a:cubicBezTo>
                  <a:pt x="991476" y="2804510"/>
                  <a:pt x="1567794" y="2755463"/>
                  <a:pt x="1837559" y="2625835"/>
                </a:cubicBezTo>
                <a:cubicBezTo>
                  <a:pt x="2107325" y="2496207"/>
                  <a:pt x="2238704" y="2093310"/>
                  <a:pt x="2478690" y="1890110"/>
                </a:cubicBezTo>
                <a:cubicBezTo>
                  <a:pt x="2718676" y="1686910"/>
                  <a:pt x="3210911" y="1569545"/>
                  <a:pt x="3277476" y="1406635"/>
                </a:cubicBezTo>
                <a:cubicBezTo>
                  <a:pt x="3344041" y="1243725"/>
                  <a:pt x="3079531" y="1089572"/>
                  <a:pt x="2878083" y="912648"/>
                </a:cubicBezTo>
                <a:cubicBezTo>
                  <a:pt x="2676635" y="735724"/>
                  <a:pt x="2366580" y="525517"/>
                  <a:pt x="2100318" y="376621"/>
                </a:cubicBezTo>
                <a:close/>
              </a:path>
            </a:pathLst>
          </a:custGeom>
          <a:gradFill>
            <a:gsLst>
              <a:gs pos="0">
                <a:srgbClr val="99BA56"/>
              </a:gs>
              <a:gs pos="50000">
                <a:srgbClr val="003618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202855" y="-485944"/>
            <a:ext cx="2970924" cy="4127777"/>
          </a:xfrm>
          <a:custGeom>
            <a:avLst/>
            <a:gdLst>
              <a:gd name="connsiteX0" fmla="*/ 408152 w 3372069"/>
              <a:gd name="connsiteY0" fmla="*/ 481724 h 4088524"/>
              <a:gd name="connsiteX1" fmla="*/ 502745 w 3372069"/>
              <a:gd name="connsiteY1" fmla="*/ 1206938 h 4088524"/>
              <a:gd name="connsiteX2" fmla="*/ 1763986 w 3372069"/>
              <a:gd name="connsiteY2" fmla="*/ 1133365 h 4088524"/>
              <a:gd name="connsiteX3" fmla="*/ 2510221 w 3372069"/>
              <a:gd name="connsiteY3" fmla="*/ 1480207 h 4088524"/>
              <a:gd name="connsiteX4" fmla="*/ 2289504 w 3372069"/>
              <a:gd name="connsiteY4" fmla="*/ 2541752 h 4088524"/>
              <a:gd name="connsiteX5" fmla="*/ 1953173 w 3372069"/>
              <a:gd name="connsiteY5" fmla="*/ 3109310 h 4088524"/>
              <a:gd name="connsiteX6" fmla="*/ 2594304 w 3372069"/>
              <a:gd name="connsiteY6" fmla="*/ 3613807 h 4088524"/>
              <a:gd name="connsiteX7" fmla="*/ 2930635 w 3372069"/>
              <a:gd name="connsiteY7" fmla="*/ 3571765 h 4088524"/>
              <a:gd name="connsiteX8" fmla="*/ 2951655 w 3372069"/>
              <a:gd name="connsiteY8" fmla="*/ 513255 h 4088524"/>
              <a:gd name="connsiteX9" fmla="*/ 408152 w 3372069"/>
              <a:gd name="connsiteY9" fmla="*/ 481724 h 4088524"/>
              <a:gd name="connsiteX0" fmla="*/ 408152 w 3081283"/>
              <a:gd name="connsiteY0" fmla="*/ 474392 h 4081192"/>
              <a:gd name="connsiteX1" fmla="*/ 502745 w 3081283"/>
              <a:gd name="connsiteY1" fmla="*/ 1199606 h 4081192"/>
              <a:gd name="connsiteX2" fmla="*/ 1763986 w 3081283"/>
              <a:gd name="connsiteY2" fmla="*/ 1126033 h 4081192"/>
              <a:gd name="connsiteX3" fmla="*/ 2510221 w 3081283"/>
              <a:gd name="connsiteY3" fmla="*/ 1472875 h 4081192"/>
              <a:gd name="connsiteX4" fmla="*/ 2289504 w 3081283"/>
              <a:gd name="connsiteY4" fmla="*/ 2534420 h 4081192"/>
              <a:gd name="connsiteX5" fmla="*/ 1953173 w 3081283"/>
              <a:gd name="connsiteY5" fmla="*/ 3101978 h 4081192"/>
              <a:gd name="connsiteX6" fmla="*/ 2594304 w 3081283"/>
              <a:gd name="connsiteY6" fmla="*/ 3606475 h 4081192"/>
              <a:gd name="connsiteX7" fmla="*/ 2930635 w 3081283"/>
              <a:gd name="connsiteY7" fmla="*/ 3564433 h 4081192"/>
              <a:gd name="connsiteX8" fmla="*/ 2951655 w 3081283"/>
              <a:gd name="connsiteY8" fmla="*/ 505923 h 4081192"/>
              <a:gd name="connsiteX9" fmla="*/ 2152869 w 3081283"/>
              <a:gd name="connsiteY9" fmla="*/ 528892 h 4081192"/>
              <a:gd name="connsiteX10" fmla="*/ 408152 w 3081283"/>
              <a:gd name="connsiteY10" fmla="*/ 474392 h 4081192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540443 h 4092743"/>
              <a:gd name="connsiteX11" fmla="*/ 408152 w 2990193"/>
              <a:gd name="connsiteY11" fmla="*/ 485943 h 4092743"/>
              <a:gd name="connsiteX0" fmla="*/ 408152 w 2990193"/>
              <a:gd name="connsiteY0" fmla="*/ 485943 h 4092743"/>
              <a:gd name="connsiteX1" fmla="*/ 502745 w 2990193"/>
              <a:gd name="connsiteY1" fmla="*/ 1211157 h 4092743"/>
              <a:gd name="connsiteX2" fmla="*/ 1763986 w 2990193"/>
              <a:gd name="connsiteY2" fmla="*/ 1137584 h 4092743"/>
              <a:gd name="connsiteX3" fmla="*/ 2510221 w 2990193"/>
              <a:gd name="connsiteY3" fmla="*/ 1484426 h 4092743"/>
              <a:gd name="connsiteX4" fmla="*/ 2289504 w 2990193"/>
              <a:gd name="connsiteY4" fmla="*/ 2545971 h 4092743"/>
              <a:gd name="connsiteX5" fmla="*/ 1953173 w 2990193"/>
              <a:gd name="connsiteY5" fmla="*/ 3113529 h 4092743"/>
              <a:gd name="connsiteX6" fmla="*/ 2594304 w 2990193"/>
              <a:gd name="connsiteY6" fmla="*/ 3618026 h 4092743"/>
              <a:gd name="connsiteX7" fmla="*/ 2930635 w 2990193"/>
              <a:gd name="connsiteY7" fmla="*/ 3575984 h 4092743"/>
              <a:gd name="connsiteX8" fmla="*/ 2951655 w 2990193"/>
              <a:gd name="connsiteY8" fmla="*/ 517474 h 4092743"/>
              <a:gd name="connsiteX9" fmla="*/ 2815021 w 2990193"/>
              <a:gd name="connsiteY9" fmla="*/ 471140 h 4092743"/>
              <a:gd name="connsiteX10" fmla="*/ 2152869 w 2990193"/>
              <a:gd name="connsiteY10" fmla="*/ 397543 h 4092743"/>
              <a:gd name="connsiteX11" fmla="*/ 408152 w 2990193"/>
              <a:gd name="connsiteY11" fmla="*/ 485943 h 4092743"/>
              <a:gd name="connsiteX0" fmla="*/ 408152 w 2970924"/>
              <a:gd name="connsiteY0" fmla="*/ 485943 h 4127777"/>
              <a:gd name="connsiteX1" fmla="*/ 502745 w 2970924"/>
              <a:gd name="connsiteY1" fmla="*/ 1211157 h 4127777"/>
              <a:gd name="connsiteX2" fmla="*/ 1763986 w 2970924"/>
              <a:gd name="connsiteY2" fmla="*/ 1137584 h 4127777"/>
              <a:gd name="connsiteX3" fmla="*/ 2510221 w 2970924"/>
              <a:gd name="connsiteY3" fmla="*/ 1484426 h 4127777"/>
              <a:gd name="connsiteX4" fmla="*/ 2289504 w 2970924"/>
              <a:gd name="connsiteY4" fmla="*/ 2545971 h 4127777"/>
              <a:gd name="connsiteX5" fmla="*/ 1953173 w 2970924"/>
              <a:gd name="connsiteY5" fmla="*/ 3113529 h 4127777"/>
              <a:gd name="connsiteX6" fmla="*/ 2594304 w 2970924"/>
              <a:gd name="connsiteY6" fmla="*/ 3618026 h 4127777"/>
              <a:gd name="connsiteX7" fmla="*/ 2846552 w 2970924"/>
              <a:gd name="connsiteY7" fmla="*/ 3828234 h 4127777"/>
              <a:gd name="connsiteX8" fmla="*/ 2930635 w 2970924"/>
              <a:gd name="connsiteY8" fmla="*/ 3575984 h 4127777"/>
              <a:gd name="connsiteX9" fmla="*/ 2951655 w 2970924"/>
              <a:gd name="connsiteY9" fmla="*/ 517474 h 4127777"/>
              <a:gd name="connsiteX10" fmla="*/ 2815021 w 2970924"/>
              <a:gd name="connsiteY10" fmla="*/ 471140 h 4127777"/>
              <a:gd name="connsiteX11" fmla="*/ 2152869 w 2970924"/>
              <a:gd name="connsiteY11" fmla="*/ 397543 h 4127777"/>
              <a:gd name="connsiteX12" fmla="*/ 408152 w 2970924"/>
              <a:gd name="connsiteY12" fmla="*/ 485943 h 41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0924" h="4127777">
                <a:moveTo>
                  <a:pt x="408152" y="485943"/>
                </a:moveTo>
                <a:cubicBezTo>
                  <a:pt x="0" y="601557"/>
                  <a:pt x="276773" y="1102550"/>
                  <a:pt x="502745" y="1211157"/>
                </a:cubicBezTo>
                <a:cubicBezTo>
                  <a:pt x="728717" y="1319764"/>
                  <a:pt x="1429407" y="1092039"/>
                  <a:pt x="1763986" y="1137584"/>
                </a:cubicBezTo>
                <a:cubicBezTo>
                  <a:pt x="2098565" y="1183129"/>
                  <a:pt x="2422635" y="1249695"/>
                  <a:pt x="2510221" y="1484426"/>
                </a:cubicBezTo>
                <a:cubicBezTo>
                  <a:pt x="2597807" y="1719157"/>
                  <a:pt x="2382345" y="2274454"/>
                  <a:pt x="2289504" y="2545971"/>
                </a:cubicBezTo>
                <a:cubicBezTo>
                  <a:pt x="2196663" y="2817488"/>
                  <a:pt x="1902373" y="2934853"/>
                  <a:pt x="1953173" y="3113529"/>
                </a:cubicBezTo>
                <a:cubicBezTo>
                  <a:pt x="2003973" y="3292205"/>
                  <a:pt x="2445407" y="3498908"/>
                  <a:pt x="2594304" y="3618026"/>
                </a:cubicBezTo>
                <a:cubicBezTo>
                  <a:pt x="2743201" y="3737144"/>
                  <a:pt x="2790497" y="3835241"/>
                  <a:pt x="2846552" y="3828234"/>
                </a:cubicBezTo>
                <a:cubicBezTo>
                  <a:pt x="2902607" y="3821227"/>
                  <a:pt x="2913118" y="4127777"/>
                  <a:pt x="2930635" y="3575984"/>
                </a:cubicBezTo>
                <a:cubicBezTo>
                  <a:pt x="2948152" y="3024191"/>
                  <a:pt x="2970924" y="1034948"/>
                  <a:pt x="2951655" y="517474"/>
                </a:cubicBezTo>
                <a:cubicBezTo>
                  <a:pt x="2932386" y="0"/>
                  <a:pt x="2948152" y="491128"/>
                  <a:pt x="2815021" y="471140"/>
                </a:cubicBezTo>
                <a:cubicBezTo>
                  <a:pt x="2681890" y="451152"/>
                  <a:pt x="2554014" y="395076"/>
                  <a:pt x="2152869" y="397543"/>
                </a:cubicBezTo>
                <a:cubicBezTo>
                  <a:pt x="1751724" y="400010"/>
                  <a:pt x="683173" y="326536"/>
                  <a:pt x="408152" y="485943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bd08092_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ADE2DD"/>
              </a:clrFrom>
              <a:clrTo>
                <a:srgbClr val="ADE2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0"/>
            <a:ext cx="1645006" cy="1564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Полилиния 9"/>
          <p:cNvSpPr/>
          <p:nvPr/>
        </p:nvSpPr>
        <p:spPr>
          <a:xfrm>
            <a:off x="4075850" y="4357694"/>
            <a:ext cx="3249314" cy="2667672"/>
          </a:xfrm>
          <a:custGeom>
            <a:avLst/>
            <a:gdLst>
              <a:gd name="connsiteX0" fmla="*/ 353848 w 2932386"/>
              <a:gd name="connsiteY0" fmla="*/ 1709683 h 1839311"/>
              <a:gd name="connsiteX1" fmla="*/ 511503 w 2932386"/>
              <a:gd name="connsiteY1" fmla="*/ 1079063 h 1839311"/>
              <a:gd name="connsiteX2" fmla="*/ 448441 w 2932386"/>
              <a:gd name="connsiteY2" fmla="*/ 753242 h 1839311"/>
              <a:gd name="connsiteX3" fmla="*/ 721710 w 2932386"/>
              <a:gd name="connsiteY3" fmla="*/ 479973 h 1839311"/>
              <a:gd name="connsiteX4" fmla="*/ 973958 w 2932386"/>
              <a:gd name="connsiteY4" fmla="*/ 80580 h 1839311"/>
              <a:gd name="connsiteX5" fmla="*/ 1373351 w 2932386"/>
              <a:gd name="connsiteY5" fmla="*/ 59559 h 1839311"/>
              <a:gd name="connsiteX6" fmla="*/ 1373351 w 2932386"/>
              <a:gd name="connsiteY6" fmla="*/ 437932 h 1839311"/>
              <a:gd name="connsiteX7" fmla="*/ 1709682 w 2932386"/>
              <a:gd name="connsiteY7" fmla="*/ 616608 h 1839311"/>
              <a:gd name="connsiteX8" fmla="*/ 1909379 w 2932386"/>
              <a:gd name="connsiteY8" fmla="*/ 1068552 h 1839311"/>
              <a:gd name="connsiteX9" fmla="*/ 2151117 w 2932386"/>
              <a:gd name="connsiteY9" fmla="*/ 1058042 h 1839311"/>
              <a:gd name="connsiteX10" fmla="*/ 2634593 w 2932386"/>
              <a:gd name="connsiteY10" fmla="*/ 1730704 h 1839311"/>
              <a:gd name="connsiteX11" fmla="*/ 353848 w 2932386"/>
              <a:gd name="connsiteY11" fmla="*/ 1709683 h 1839311"/>
              <a:gd name="connsiteX0" fmla="*/ 353848 w 3184208"/>
              <a:gd name="connsiteY0" fmla="*/ 1709683 h 1839311"/>
              <a:gd name="connsiteX1" fmla="*/ 725849 w 3184208"/>
              <a:gd name="connsiteY1" fmla="*/ 1079063 h 1839311"/>
              <a:gd name="connsiteX2" fmla="*/ 662787 w 3184208"/>
              <a:gd name="connsiteY2" fmla="*/ 753242 h 1839311"/>
              <a:gd name="connsiteX3" fmla="*/ 936056 w 3184208"/>
              <a:gd name="connsiteY3" fmla="*/ 479973 h 1839311"/>
              <a:gd name="connsiteX4" fmla="*/ 1188304 w 3184208"/>
              <a:gd name="connsiteY4" fmla="*/ 80580 h 1839311"/>
              <a:gd name="connsiteX5" fmla="*/ 1587697 w 3184208"/>
              <a:gd name="connsiteY5" fmla="*/ 59559 h 1839311"/>
              <a:gd name="connsiteX6" fmla="*/ 1587697 w 3184208"/>
              <a:gd name="connsiteY6" fmla="*/ 437932 h 1839311"/>
              <a:gd name="connsiteX7" fmla="*/ 1924028 w 3184208"/>
              <a:gd name="connsiteY7" fmla="*/ 616608 h 1839311"/>
              <a:gd name="connsiteX8" fmla="*/ 2123725 w 3184208"/>
              <a:gd name="connsiteY8" fmla="*/ 1068552 h 1839311"/>
              <a:gd name="connsiteX9" fmla="*/ 2365463 w 3184208"/>
              <a:gd name="connsiteY9" fmla="*/ 1058042 h 1839311"/>
              <a:gd name="connsiteX10" fmla="*/ 2848939 w 3184208"/>
              <a:gd name="connsiteY10" fmla="*/ 1730704 h 1839311"/>
              <a:gd name="connsiteX11" fmla="*/ 353848 w 3184208"/>
              <a:gd name="connsiteY11" fmla="*/ 1709683 h 1839311"/>
              <a:gd name="connsiteX0" fmla="*/ 353848 w 3184208"/>
              <a:gd name="connsiteY0" fmla="*/ 1699172 h 1828800"/>
              <a:gd name="connsiteX1" fmla="*/ 725849 w 3184208"/>
              <a:gd name="connsiteY1" fmla="*/ 1068552 h 1828800"/>
              <a:gd name="connsiteX2" fmla="*/ 662787 w 3184208"/>
              <a:gd name="connsiteY2" fmla="*/ 742731 h 1828800"/>
              <a:gd name="connsiteX3" fmla="*/ 936056 w 3184208"/>
              <a:gd name="connsiteY3" fmla="*/ 469462 h 1828800"/>
              <a:gd name="connsiteX4" fmla="*/ 1188304 w 3184208"/>
              <a:gd name="connsiteY4" fmla="*/ 70069 h 1828800"/>
              <a:gd name="connsiteX5" fmla="*/ 1587697 w 3184208"/>
              <a:gd name="connsiteY5" fmla="*/ 49048 h 1828800"/>
              <a:gd name="connsiteX6" fmla="*/ 1587697 w 3184208"/>
              <a:gd name="connsiteY6" fmla="*/ 49048 h 1828800"/>
              <a:gd name="connsiteX7" fmla="*/ 1587697 w 3184208"/>
              <a:gd name="connsiteY7" fmla="*/ 427421 h 1828800"/>
              <a:gd name="connsiteX8" fmla="*/ 1924028 w 3184208"/>
              <a:gd name="connsiteY8" fmla="*/ 606097 h 1828800"/>
              <a:gd name="connsiteX9" fmla="*/ 2123725 w 3184208"/>
              <a:gd name="connsiteY9" fmla="*/ 1058041 h 1828800"/>
              <a:gd name="connsiteX10" fmla="*/ 2365463 w 3184208"/>
              <a:gd name="connsiteY10" fmla="*/ 1047531 h 1828800"/>
              <a:gd name="connsiteX11" fmla="*/ 2848939 w 3184208"/>
              <a:gd name="connsiteY11" fmla="*/ 1720193 h 1828800"/>
              <a:gd name="connsiteX12" fmla="*/ 353848 w 3184208"/>
              <a:gd name="connsiteY12" fmla="*/ 1699172 h 1828800"/>
              <a:gd name="connsiteX0" fmla="*/ 353848 w 3184208"/>
              <a:gd name="connsiteY0" fmla="*/ 1949914 h 2079542"/>
              <a:gd name="connsiteX1" fmla="*/ 725849 w 3184208"/>
              <a:gd name="connsiteY1" fmla="*/ 1319294 h 2079542"/>
              <a:gd name="connsiteX2" fmla="*/ 662787 w 3184208"/>
              <a:gd name="connsiteY2" fmla="*/ 993473 h 2079542"/>
              <a:gd name="connsiteX3" fmla="*/ 936056 w 3184208"/>
              <a:gd name="connsiteY3" fmla="*/ 720204 h 2079542"/>
              <a:gd name="connsiteX4" fmla="*/ 1188304 w 3184208"/>
              <a:gd name="connsiteY4" fmla="*/ 320811 h 2079542"/>
              <a:gd name="connsiteX5" fmla="*/ 1209325 w 3184208"/>
              <a:gd name="connsiteY5" fmla="*/ 3503 h 2079542"/>
              <a:gd name="connsiteX6" fmla="*/ 1587697 w 3184208"/>
              <a:gd name="connsiteY6" fmla="*/ 299790 h 2079542"/>
              <a:gd name="connsiteX7" fmla="*/ 1587697 w 3184208"/>
              <a:gd name="connsiteY7" fmla="*/ 299790 h 2079542"/>
              <a:gd name="connsiteX8" fmla="*/ 1587697 w 3184208"/>
              <a:gd name="connsiteY8" fmla="*/ 678163 h 2079542"/>
              <a:gd name="connsiteX9" fmla="*/ 1924028 w 3184208"/>
              <a:gd name="connsiteY9" fmla="*/ 856839 h 2079542"/>
              <a:gd name="connsiteX10" fmla="*/ 2123725 w 3184208"/>
              <a:gd name="connsiteY10" fmla="*/ 1308783 h 2079542"/>
              <a:gd name="connsiteX11" fmla="*/ 2365463 w 3184208"/>
              <a:gd name="connsiteY11" fmla="*/ 1298273 h 2079542"/>
              <a:gd name="connsiteX12" fmla="*/ 2848939 w 3184208"/>
              <a:gd name="connsiteY12" fmla="*/ 1970935 h 2079542"/>
              <a:gd name="connsiteX13" fmla="*/ 353848 w 3184208"/>
              <a:gd name="connsiteY13" fmla="*/ 1949914 h 2079542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353848 w 2967478"/>
              <a:gd name="connsiteY0" fmla="*/ 1949914 h 2096168"/>
              <a:gd name="connsiteX1" fmla="*/ 725849 w 2967478"/>
              <a:gd name="connsiteY1" fmla="*/ 1319294 h 2096168"/>
              <a:gd name="connsiteX2" fmla="*/ 662787 w 2967478"/>
              <a:gd name="connsiteY2" fmla="*/ 993473 h 2096168"/>
              <a:gd name="connsiteX3" fmla="*/ 936056 w 2967478"/>
              <a:gd name="connsiteY3" fmla="*/ 720204 h 2096168"/>
              <a:gd name="connsiteX4" fmla="*/ 1188304 w 2967478"/>
              <a:gd name="connsiteY4" fmla="*/ 320811 h 2096168"/>
              <a:gd name="connsiteX5" fmla="*/ 1209325 w 2967478"/>
              <a:gd name="connsiteY5" fmla="*/ 3503 h 2096168"/>
              <a:gd name="connsiteX6" fmla="*/ 1587697 w 2967478"/>
              <a:gd name="connsiteY6" fmla="*/ 299790 h 2096168"/>
              <a:gd name="connsiteX7" fmla="*/ 1587697 w 2967478"/>
              <a:gd name="connsiteY7" fmla="*/ 299790 h 2096168"/>
              <a:gd name="connsiteX8" fmla="*/ 1587697 w 2967478"/>
              <a:gd name="connsiteY8" fmla="*/ 678163 h 2096168"/>
              <a:gd name="connsiteX9" fmla="*/ 1924028 w 2967478"/>
              <a:gd name="connsiteY9" fmla="*/ 856839 h 2096168"/>
              <a:gd name="connsiteX10" fmla="*/ 2123725 w 2967478"/>
              <a:gd name="connsiteY10" fmla="*/ 1308783 h 2096168"/>
              <a:gd name="connsiteX11" fmla="*/ 2365463 w 2967478"/>
              <a:gd name="connsiteY11" fmla="*/ 1298273 h 2096168"/>
              <a:gd name="connsiteX12" fmla="*/ 2848939 w 2967478"/>
              <a:gd name="connsiteY12" fmla="*/ 1970935 h 2096168"/>
              <a:gd name="connsiteX13" fmla="*/ 1654231 w 2967478"/>
              <a:gd name="connsiteY13" fmla="*/ 2049671 h 2096168"/>
              <a:gd name="connsiteX14" fmla="*/ 353848 w 2967478"/>
              <a:gd name="connsiteY14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32903 w 2846533"/>
              <a:gd name="connsiteY0" fmla="*/ 1949914 h 2096168"/>
              <a:gd name="connsiteX1" fmla="*/ 135868 w 2846533"/>
              <a:gd name="connsiteY1" fmla="*/ 1886200 h 2096168"/>
              <a:gd name="connsiteX2" fmla="*/ 604904 w 2846533"/>
              <a:gd name="connsiteY2" fmla="*/ 1319294 h 2096168"/>
              <a:gd name="connsiteX3" fmla="*/ 541842 w 2846533"/>
              <a:gd name="connsiteY3" fmla="*/ 993473 h 2096168"/>
              <a:gd name="connsiteX4" fmla="*/ 815111 w 2846533"/>
              <a:gd name="connsiteY4" fmla="*/ 720204 h 2096168"/>
              <a:gd name="connsiteX5" fmla="*/ 1067359 w 2846533"/>
              <a:gd name="connsiteY5" fmla="*/ 320811 h 2096168"/>
              <a:gd name="connsiteX6" fmla="*/ 1088380 w 2846533"/>
              <a:gd name="connsiteY6" fmla="*/ 3503 h 2096168"/>
              <a:gd name="connsiteX7" fmla="*/ 1466752 w 2846533"/>
              <a:gd name="connsiteY7" fmla="*/ 299790 h 2096168"/>
              <a:gd name="connsiteX8" fmla="*/ 1466752 w 2846533"/>
              <a:gd name="connsiteY8" fmla="*/ 299790 h 2096168"/>
              <a:gd name="connsiteX9" fmla="*/ 1466752 w 2846533"/>
              <a:gd name="connsiteY9" fmla="*/ 678163 h 2096168"/>
              <a:gd name="connsiteX10" fmla="*/ 1803083 w 2846533"/>
              <a:gd name="connsiteY10" fmla="*/ 856839 h 2096168"/>
              <a:gd name="connsiteX11" fmla="*/ 2002780 w 2846533"/>
              <a:gd name="connsiteY11" fmla="*/ 1308783 h 2096168"/>
              <a:gd name="connsiteX12" fmla="*/ 2244518 w 2846533"/>
              <a:gd name="connsiteY12" fmla="*/ 1298273 h 2096168"/>
              <a:gd name="connsiteX13" fmla="*/ 2727994 w 2846533"/>
              <a:gd name="connsiteY13" fmla="*/ 1970935 h 2096168"/>
              <a:gd name="connsiteX14" fmla="*/ 1533286 w 2846533"/>
              <a:gd name="connsiteY14" fmla="*/ 2049671 h 2096168"/>
              <a:gd name="connsiteX15" fmla="*/ 232903 w 2846533"/>
              <a:gd name="connsiteY15" fmla="*/ 1949914 h 2096168"/>
              <a:gd name="connsiteX0" fmla="*/ 286590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0 w 2900220"/>
              <a:gd name="connsiteY15" fmla="*/ 1949914 h 2096168"/>
              <a:gd name="connsiteX0" fmla="*/ 286591 w 2900220"/>
              <a:gd name="connsiteY0" fmla="*/ 1949914 h 2096168"/>
              <a:gd name="connsiteX1" fmla="*/ 62000 w 2900220"/>
              <a:gd name="connsiteY1" fmla="*/ 1886200 h 2096168"/>
              <a:gd name="connsiteX2" fmla="*/ 658591 w 2900220"/>
              <a:gd name="connsiteY2" fmla="*/ 1319294 h 2096168"/>
              <a:gd name="connsiteX3" fmla="*/ 595529 w 2900220"/>
              <a:gd name="connsiteY3" fmla="*/ 993473 h 2096168"/>
              <a:gd name="connsiteX4" fmla="*/ 868798 w 2900220"/>
              <a:gd name="connsiteY4" fmla="*/ 720204 h 2096168"/>
              <a:gd name="connsiteX5" fmla="*/ 1121046 w 2900220"/>
              <a:gd name="connsiteY5" fmla="*/ 320811 h 2096168"/>
              <a:gd name="connsiteX6" fmla="*/ 1142067 w 2900220"/>
              <a:gd name="connsiteY6" fmla="*/ 3503 h 2096168"/>
              <a:gd name="connsiteX7" fmla="*/ 1520439 w 2900220"/>
              <a:gd name="connsiteY7" fmla="*/ 299790 h 2096168"/>
              <a:gd name="connsiteX8" fmla="*/ 1520439 w 2900220"/>
              <a:gd name="connsiteY8" fmla="*/ 299790 h 2096168"/>
              <a:gd name="connsiteX9" fmla="*/ 1520439 w 2900220"/>
              <a:gd name="connsiteY9" fmla="*/ 678163 h 2096168"/>
              <a:gd name="connsiteX10" fmla="*/ 1856770 w 2900220"/>
              <a:gd name="connsiteY10" fmla="*/ 856839 h 2096168"/>
              <a:gd name="connsiteX11" fmla="*/ 2056467 w 2900220"/>
              <a:gd name="connsiteY11" fmla="*/ 1308783 h 2096168"/>
              <a:gd name="connsiteX12" fmla="*/ 2298205 w 2900220"/>
              <a:gd name="connsiteY12" fmla="*/ 1298273 h 2096168"/>
              <a:gd name="connsiteX13" fmla="*/ 2781681 w 2900220"/>
              <a:gd name="connsiteY13" fmla="*/ 1970935 h 2096168"/>
              <a:gd name="connsiteX14" fmla="*/ 1586973 w 2900220"/>
              <a:gd name="connsiteY14" fmla="*/ 2049671 h 2096168"/>
              <a:gd name="connsiteX15" fmla="*/ 286591 w 2900220"/>
              <a:gd name="connsiteY15" fmla="*/ 1949914 h 209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0220" h="2096168">
                <a:moveTo>
                  <a:pt x="286591" y="1949914"/>
                </a:moveTo>
                <a:cubicBezTo>
                  <a:pt x="32429" y="1922669"/>
                  <a:pt x="0" y="1991303"/>
                  <a:pt x="62000" y="1886200"/>
                </a:cubicBezTo>
                <a:cubicBezTo>
                  <a:pt x="124000" y="1781097"/>
                  <a:pt x="569670" y="1468082"/>
                  <a:pt x="658591" y="1319294"/>
                </a:cubicBezTo>
                <a:cubicBezTo>
                  <a:pt x="747512" y="1170506"/>
                  <a:pt x="560495" y="1093321"/>
                  <a:pt x="595529" y="993473"/>
                </a:cubicBezTo>
                <a:cubicBezTo>
                  <a:pt x="630564" y="893625"/>
                  <a:pt x="781212" y="832314"/>
                  <a:pt x="868798" y="720204"/>
                </a:cubicBezTo>
                <a:cubicBezTo>
                  <a:pt x="956384" y="608094"/>
                  <a:pt x="1075501" y="440261"/>
                  <a:pt x="1121046" y="320811"/>
                </a:cubicBezTo>
                <a:cubicBezTo>
                  <a:pt x="1166591" y="201361"/>
                  <a:pt x="1075502" y="7006"/>
                  <a:pt x="1142067" y="3503"/>
                </a:cubicBezTo>
                <a:cubicBezTo>
                  <a:pt x="1208632" y="0"/>
                  <a:pt x="1457377" y="298038"/>
                  <a:pt x="1520439" y="299790"/>
                </a:cubicBezTo>
                <a:lnTo>
                  <a:pt x="1520439" y="299790"/>
                </a:lnTo>
                <a:cubicBezTo>
                  <a:pt x="1520439" y="362852"/>
                  <a:pt x="1464384" y="585322"/>
                  <a:pt x="1520439" y="678163"/>
                </a:cubicBezTo>
                <a:cubicBezTo>
                  <a:pt x="1576494" y="771004"/>
                  <a:pt x="1767432" y="751736"/>
                  <a:pt x="1856770" y="856839"/>
                </a:cubicBezTo>
                <a:cubicBezTo>
                  <a:pt x="1946108" y="961942"/>
                  <a:pt x="1982895" y="1235211"/>
                  <a:pt x="2056467" y="1308783"/>
                </a:cubicBezTo>
                <a:cubicBezTo>
                  <a:pt x="2130040" y="1382355"/>
                  <a:pt x="2177336" y="1187914"/>
                  <a:pt x="2298205" y="1298273"/>
                </a:cubicBezTo>
                <a:cubicBezTo>
                  <a:pt x="2419074" y="1408632"/>
                  <a:pt x="2900220" y="1845702"/>
                  <a:pt x="2781681" y="1970935"/>
                </a:cubicBezTo>
                <a:cubicBezTo>
                  <a:pt x="2663142" y="2096168"/>
                  <a:pt x="2002821" y="2053175"/>
                  <a:pt x="1586973" y="2049671"/>
                </a:cubicBezTo>
                <a:cubicBezTo>
                  <a:pt x="1171125" y="2046168"/>
                  <a:pt x="540753" y="1977159"/>
                  <a:pt x="286591" y="1949914"/>
                </a:cubicBezTo>
                <a:close/>
              </a:path>
            </a:pathLst>
          </a:custGeom>
          <a:gradFill>
            <a:gsLst>
              <a:gs pos="0">
                <a:srgbClr val="435422"/>
              </a:gs>
              <a:gs pos="50000">
                <a:srgbClr val="293315"/>
              </a:gs>
              <a:gs pos="100000">
                <a:srgbClr val="156B13"/>
              </a:gs>
            </a:gsLst>
            <a:lin ang="189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71942"/>
            <a:ext cx="19679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Бухта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Синтонимов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590352">
            <a:off x="660289" y="1896014"/>
            <a:ext cx="3000396" cy="461665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Пролив Пословиц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1428736"/>
            <a:ext cx="154568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Говорунов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785794"/>
            <a:ext cx="23661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Залив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357694"/>
            <a:ext cx="2357454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Море Загадок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86454"/>
            <a:ext cx="18069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Живых слов</a:t>
            </a:r>
          </a:p>
        </p:txBody>
      </p:sp>
      <p:pic>
        <p:nvPicPr>
          <p:cNvPr id="17" name="Рисунок 16" descr="bd0571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8" y="4714875"/>
            <a:ext cx="1690687" cy="1827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j029558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38" y="214313"/>
            <a:ext cx="1433512" cy="1357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C 0.00504 0.00787 0.00851 0.01482 0.01146 0.02431 C 0.01181 0.03079 0.01129 0.0375 0.01267 0.04375 C 0.01302 0.04537 0.01545 0.04422 0.01649 0.04537 C 0.01771 0.04676 0.0184 0.04861 0.01927 0.05047 C 0.02361 0.05949 0.02622 0.06922 0.03073 0.07801 C 0.03177 0.08912 0.03351 0.10579 0.03837 0.11551 C 0.03976 0.12315 0.04097 0.1257 0.04601 0.1301 C 0.05035 0.13843 0.05295 0.14699 0.05886 0.1544 C 0.06129 0.16389 0.06736 0.1706 0.0717 0.17871 C 0.07813 0.19028 0.08004 0.2007 0.08837 0.21135 C 0.09184 0.22477 0.09861 0.23033 0.10747 0.23727 C 0.10938 0.23866 0.11077 0.24097 0.11267 0.24213 C 0.11493 0.24375 0.12031 0.24537 0.12031 0.2456 C 0.12274 0.24861 0.12552 0.25209 0.12813 0.25533 C 0.12934 0.25695 0.13195 0.26019 0.13195 0.26042 C 0.1342 0.26898 0.14045 0.27385 0.14462 0.28125 C 0.14583 0.2831 0.14601 0.28588 0.14722 0.28773 C 0.14861 0.28982 0.15087 0.29074 0.15226 0.2926 C 0.15955 0.30185 0.14931 0.29306 0.15868 0.30232 C 0.16528 0.3088 0.17274 0.3132 0.18056 0.31551 C 0.18403 0.31829 0.18733 0.32084 0.1908 0.32361 C 0.1934 0.3257 0.19705 0.325 0.19965 0.32685 C 0.21129 0.33496 0.2217 0.34885 0.23438 0.35278 C 0.42292 0.3507 0.33924 0.37176 0.39948 0.3463 C 0.40382 0.34097 0.40868 0.3375 0.41233 0.33172 C 0.41667 0.32477 0.41771 0.31898 0.42118 0.31204 C 0.4224 0.30486 0.42396 0.29815 0.42517 0.29097 C 0.42431 0.26713 0.44479 0.23241 0.43889 0.20972 " pathEditMode="relative" rAng="0" ptsTypes="fffffffffffffffffffffffffffff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4429156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Об коряги корабль все борта </a:t>
            </a:r>
            <a:r>
              <a:rPr lang="ru-RU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покорябал</a:t>
            </a:r>
            <a:endParaRPr lang="ru-R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1-8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357688"/>
            <a:ext cx="2857500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65885 -0.00324 " pathEditMode="relative" rAng="0" ptsTypes="AA">
                                      <p:cBhvr>
                                        <p:cTn id="12" dur="6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149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Arial</vt:lpstr>
      <vt:lpstr>Comic Sans MS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Об коряги корабль все борта покорябал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Мореплавание</vt:lpstr>
      <vt:lpstr>Слайд 18</vt:lpstr>
      <vt:lpstr>Молодцы!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2009-03-01T11:24:48Z</dcterms:created>
  <dcterms:modified xsi:type="dcterms:W3CDTF">2009-12-09T13:21:23Z</dcterms:modified>
</cp:coreProperties>
</file>