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F1866-226F-42A2-A8F4-B8DF43BB3FA3}" type="datetimeFigureOut">
              <a:rPr lang="ru-RU" smtClean="0"/>
              <a:t>20.12.2009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2B34B4-C799-4280-9899-2BF7337626D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Изготовление самолёта.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(Урок технологии во втором классе).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10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Изготовление самолёта.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самолёта.</dc:title>
  <dc:creator>мишаня</dc:creator>
  <cp:lastModifiedBy>мишаня</cp:lastModifiedBy>
  <cp:revision>1</cp:revision>
  <dcterms:created xsi:type="dcterms:W3CDTF">2009-12-20T07:02:30Z</dcterms:created>
  <dcterms:modified xsi:type="dcterms:W3CDTF">2009-12-20T07:06:37Z</dcterms:modified>
</cp:coreProperties>
</file>