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0267B3-725E-478D-8208-663CCA9B2A6C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9D0B35-B8CA-4045-8077-747864E71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12858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Решить </a:t>
            </a:r>
            <a:r>
              <a:rPr lang="ru-RU" sz="3200" dirty="0" smtClean="0"/>
              <a:t>уравнение:	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-9x+20=0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51220" y="3232152"/>
          <a:ext cx="406400" cy="482600"/>
        </p:xfrm>
        <a:graphic>
          <a:graphicData uri="http://schemas.openxmlformats.org/presentationml/2006/ole">
            <p:oleObj spid="_x0000_s1029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=0;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=6;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968625" y="1643063"/>
          <a:ext cx="317500" cy="469900"/>
        </p:xfrm>
        <a:graphic>
          <a:graphicData uri="http://schemas.openxmlformats.org/presentationml/2006/ole">
            <p:oleObj spid="_x0000_s10242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917825" y="2143116"/>
          <a:ext cx="368300" cy="469900"/>
        </p:xfrm>
        <a:graphic>
          <a:graphicData uri="http://schemas.openxmlformats.org/presentationml/2006/ole">
            <p:oleObj spid="_x0000_s10243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100    -16=0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808410" y="1517640"/>
          <a:ext cx="406400" cy="482600"/>
        </p:xfrm>
        <a:graphic>
          <a:graphicData uri="http://schemas.openxmlformats.org/presentationml/2006/ole">
            <p:oleObj spid="_x0000_s11266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=-0,4;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=0,4;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968625" y="1643063"/>
          <a:ext cx="317500" cy="469900"/>
        </p:xfrm>
        <a:graphic>
          <a:graphicData uri="http://schemas.openxmlformats.org/presentationml/2006/ole">
            <p:oleObj spid="_x0000_s12290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928926" y="2143116"/>
          <a:ext cx="368300" cy="469900"/>
        </p:xfrm>
        <a:graphic>
          <a:graphicData uri="http://schemas.openxmlformats.org/presentationml/2006/ole">
            <p:oleObj spid="_x0000_s12291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-2х-35=0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928926" y="1571625"/>
          <a:ext cx="406400" cy="482600"/>
        </p:xfrm>
        <a:graphic>
          <a:graphicData uri="http://schemas.openxmlformats.org/presentationml/2006/ole">
            <p:oleObj spid="_x0000_s13314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=7;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=-5;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968625" y="1643063"/>
          <a:ext cx="317500" cy="469900"/>
        </p:xfrm>
        <a:graphic>
          <a:graphicData uri="http://schemas.openxmlformats.org/presentationml/2006/ole">
            <p:oleObj spid="_x0000_s14338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917825" y="2143116"/>
          <a:ext cx="368300" cy="469900"/>
        </p:xfrm>
        <a:graphic>
          <a:graphicData uri="http://schemas.openxmlformats.org/presentationml/2006/ole">
            <p:oleObj spid="_x0000_s14339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4    +12х-40=0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451220" y="1517640"/>
          <a:ext cx="406400" cy="482600"/>
        </p:xfrm>
        <a:graphic>
          <a:graphicData uri="http://schemas.openxmlformats.org/presentationml/2006/ole">
            <p:oleObj spid="_x0000_s15362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=-5;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bg1"/>
                </a:solidFill>
              </a:rPr>
              <a:t>	=2;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968625" y="1601778"/>
          <a:ext cx="317500" cy="469900"/>
        </p:xfrm>
        <a:graphic>
          <a:graphicData uri="http://schemas.openxmlformats.org/presentationml/2006/ole">
            <p:oleObj spid="_x0000_s16386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917825" y="2143116"/>
          <a:ext cx="368300" cy="469900"/>
        </p:xfrm>
        <a:graphic>
          <a:graphicData uri="http://schemas.openxmlformats.org/presentationml/2006/ole">
            <p:oleObj spid="_x0000_s16387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+10х+25=0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928926" y="1571612"/>
          <a:ext cx="406400" cy="482600"/>
        </p:xfrm>
        <a:graphic>
          <a:graphicData uri="http://schemas.openxmlformats.org/presentationml/2006/ole">
            <p:oleObj spid="_x0000_s17410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х=-5;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	-х-12=0;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928938" y="1571612"/>
          <a:ext cx="406400" cy="482600"/>
        </p:xfrm>
        <a:graphic>
          <a:graphicData uri="http://schemas.openxmlformats.org/presentationml/2006/ole">
            <p:oleObj spid="_x0000_s18434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=4;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=5;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968616" y="1643050"/>
          <a:ext cx="317500" cy="469900"/>
        </p:xfrm>
        <a:graphic>
          <a:graphicData uri="http://schemas.openxmlformats.org/presentationml/2006/ole">
            <p:oleObj spid="_x0000_s2051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928926" y="2143116"/>
          <a:ext cx="368300" cy="469900"/>
        </p:xfrm>
        <a:graphic>
          <a:graphicData uri="http://schemas.openxmlformats.org/presentationml/2006/ole">
            <p:oleObj spid="_x0000_s2052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=4;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=-3;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968625" y="1643063"/>
          <a:ext cx="317500" cy="469900"/>
        </p:xfrm>
        <a:graphic>
          <a:graphicData uri="http://schemas.openxmlformats.org/presentationml/2006/ole">
            <p:oleObj spid="_x0000_s19458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928926" y="2143116"/>
          <a:ext cx="368300" cy="469900"/>
        </p:xfrm>
        <a:graphic>
          <a:graphicData uri="http://schemas.openxmlformats.org/presentationml/2006/ole">
            <p:oleObj spid="_x0000_s19459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971544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+16х+63=0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928926" y="1571612"/>
          <a:ext cx="406400" cy="482600"/>
        </p:xfrm>
        <a:graphic>
          <a:graphicData uri="http://schemas.openxmlformats.org/presentationml/2006/ole">
            <p:oleObj spid="_x0000_s3075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=-9;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=-7;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917816" y="2143116"/>
          <a:ext cx="368300" cy="469900"/>
        </p:xfrm>
        <a:graphic>
          <a:graphicData uri="http://schemas.openxmlformats.org/presentationml/2006/ole">
            <p:oleObj spid="_x0000_s4098" name="Формула" r:id="rId3" imgW="368280" imgH="4698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968616" y="1601778"/>
          <a:ext cx="317500" cy="469900"/>
        </p:xfrm>
        <a:graphic>
          <a:graphicData uri="http://schemas.openxmlformats.org/presentationml/2006/ole">
            <p:oleObj spid="_x0000_s4099" name="Формула" r:id="rId4" imgW="31716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-5х+6=0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951154" y="1517640"/>
          <a:ext cx="406400" cy="482600"/>
        </p:xfrm>
        <a:graphic>
          <a:graphicData uri="http://schemas.openxmlformats.org/presentationml/2006/ole">
            <p:oleObj spid="_x0000_s5122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=2;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=3;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968616" y="1643063"/>
          <a:ext cx="317500" cy="469900"/>
        </p:xfrm>
        <a:graphic>
          <a:graphicData uri="http://schemas.openxmlformats.org/presentationml/2006/ole">
            <p:oleObj spid="_x0000_s6147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917816" y="2143116"/>
          <a:ext cx="368300" cy="469900"/>
        </p:xfrm>
        <a:graphic>
          <a:graphicData uri="http://schemas.openxmlformats.org/presentationml/2006/ole">
            <p:oleObj spid="_x0000_s6148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	2    +7х-9=0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428992" y="1500174"/>
          <a:ext cx="406400" cy="482600"/>
        </p:xfrm>
        <a:graphic>
          <a:graphicData uri="http://schemas.openxmlformats.org/presentationml/2006/ole">
            <p:oleObj spid="_x0000_s7171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=1;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bg1"/>
                </a:solidFill>
              </a:rPr>
              <a:t>=-4,5;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68616" y="1643063"/>
          <a:ext cx="317500" cy="469900"/>
        </p:xfrm>
        <a:graphic>
          <a:graphicData uri="http://schemas.openxmlformats.org/presentationml/2006/ole">
            <p:oleObj spid="_x0000_s8194" name="Формула" r:id="rId3" imgW="317160" imgH="4698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917816" y="2143116"/>
          <a:ext cx="368300" cy="469900"/>
        </p:xfrm>
        <a:graphic>
          <a:graphicData uri="http://schemas.openxmlformats.org/presentationml/2006/ole">
            <p:oleObj spid="_x0000_s8195" name="Формула" r:id="rId4" imgW="36828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r>
              <a:rPr lang="ru-RU" dirty="0" smtClean="0">
                <a:solidFill>
                  <a:schemeClr val="bg1"/>
                </a:solidFill>
              </a:rPr>
              <a:t>3    =18х;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428992" y="1517640"/>
          <a:ext cx="406400" cy="482600"/>
        </p:xfrm>
        <a:graphic>
          <a:graphicData uri="http://schemas.openxmlformats.org/presentationml/2006/ole">
            <p:oleObj spid="_x0000_s9218" name="Формула" r:id="rId3" imgW="40608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42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Апекс</vt:lpstr>
      <vt:lpstr>Формула</vt:lpstr>
      <vt:lpstr>Решить уравнение: </vt:lpstr>
      <vt:lpstr>Ответ </vt:lpstr>
      <vt:lpstr>Решить уравнение: </vt:lpstr>
      <vt:lpstr>Ответ</vt:lpstr>
      <vt:lpstr>Решить уравнение:</vt:lpstr>
      <vt:lpstr>Ответ</vt:lpstr>
      <vt:lpstr>Решить уравнение:</vt:lpstr>
      <vt:lpstr>Ответ</vt:lpstr>
      <vt:lpstr>Решить уравнение:</vt:lpstr>
      <vt:lpstr>Ответ</vt:lpstr>
      <vt:lpstr>Решить уравнение:</vt:lpstr>
      <vt:lpstr>Ответ</vt:lpstr>
      <vt:lpstr>Решить уравнение:</vt:lpstr>
      <vt:lpstr>Ответ</vt:lpstr>
      <vt:lpstr>Решить уравнение:</vt:lpstr>
      <vt:lpstr>Ответ</vt:lpstr>
      <vt:lpstr>Решить уравнение:</vt:lpstr>
      <vt:lpstr>Ответ</vt:lpstr>
      <vt:lpstr>Решить уравнение:</vt:lpstr>
      <vt:lpstr>Ответ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Решить уравнение: </dc:title>
  <dc:creator>Realist</dc:creator>
  <cp:lastModifiedBy>Realist</cp:lastModifiedBy>
  <cp:revision>15</cp:revision>
  <dcterms:created xsi:type="dcterms:W3CDTF">2009-02-01T12:14:35Z</dcterms:created>
  <dcterms:modified xsi:type="dcterms:W3CDTF">2009-02-01T19:20:14Z</dcterms:modified>
</cp:coreProperties>
</file>