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752" r:id="rId3"/>
    <p:sldMasterId id="2147484409" r:id="rId4"/>
  </p:sldMasterIdLst>
  <p:notesMasterIdLst>
    <p:notesMasterId r:id="rId41"/>
  </p:notesMasterIdLst>
  <p:sldIdLst>
    <p:sldId id="272" r:id="rId5"/>
    <p:sldId id="273" r:id="rId6"/>
    <p:sldId id="274" r:id="rId7"/>
    <p:sldId id="275" r:id="rId8"/>
    <p:sldId id="287" r:id="rId9"/>
    <p:sldId id="276" r:id="rId10"/>
    <p:sldId id="277" r:id="rId11"/>
    <p:sldId id="283" r:id="rId12"/>
    <p:sldId id="282" r:id="rId13"/>
    <p:sldId id="284" r:id="rId14"/>
    <p:sldId id="278" r:id="rId15"/>
    <p:sldId id="286" r:id="rId16"/>
    <p:sldId id="307" r:id="rId17"/>
    <p:sldId id="266" r:id="rId18"/>
    <p:sldId id="304" r:id="rId19"/>
    <p:sldId id="305" r:id="rId20"/>
    <p:sldId id="267" r:id="rId21"/>
    <p:sldId id="257" r:id="rId22"/>
    <p:sldId id="269" r:id="rId23"/>
    <p:sldId id="258" r:id="rId24"/>
    <p:sldId id="271" r:id="rId25"/>
    <p:sldId id="262" r:id="rId26"/>
    <p:sldId id="260" r:id="rId27"/>
    <p:sldId id="303" r:id="rId28"/>
    <p:sldId id="298" r:id="rId29"/>
    <p:sldId id="288" r:id="rId30"/>
    <p:sldId id="299" r:id="rId31"/>
    <p:sldId id="301" r:id="rId32"/>
    <p:sldId id="300" r:id="rId33"/>
    <p:sldId id="302" r:id="rId34"/>
    <p:sldId id="279" r:id="rId35"/>
    <p:sldId id="293" r:id="rId36"/>
    <p:sldId id="297" r:id="rId37"/>
    <p:sldId id="294" r:id="rId38"/>
    <p:sldId id="296" r:id="rId39"/>
    <p:sldId id="306"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CBCBCB"/>
    <a:srgbClr val="BE526C"/>
    <a:srgbClr val="3397AF"/>
    <a:srgbClr val="ADEA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78" autoAdjust="0"/>
    <p:restoredTop sz="94640" autoAdjust="0"/>
  </p:normalViewPr>
  <p:slideViewPr>
    <p:cSldViewPr>
      <p:cViewPr varScale="1">
        <p:scale>
          <a:sx n="68" d="100"/>
          <a:sy n="68" d="100"/>
        </p:scale>
        <p:origin x="-2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view3D>
      <c:rotX val="75"/>
      <c:perspective val="30"/>
    </c:view3D>
    <c:plotArea>
      <c:layout/>
      <c:pie3DChart>
        <c:varyColors val="1"/>
        <c:ser>
          <c:idx val="0"/>
          <c:order val="0"/>
          <c:tx>
            <c:strRef>
              <c:f>Sheet1!$B$1</c:f>
              <c:strCache>
                <c:ptCount val="1"/>
                <c:pt idx="0">
                  <c:v>Column1</c:v>
                </c:pt>
              </c:strCache>
            </c:strRef>
          </c:tx>
          <c:dPt>
            <c:idx val="0"/>
            <c:explosion val="7"/>
          </c:dPt>
          <c:dLbls>
            <c:dLbl>
              <c:idx val="0"/>
              <c:layout>
                <c:manualLayout>
                  <c:x val="-0.286216450197806"/>
                  <c:y val="-0.14932037481690721"/>
                </c:manualLayout>
              </c:layout>
              <c:tx>
                <c:rich>
                  <a:bodyPr/>
                  <a:lstStyle/>
                  <a:p>
                    <a:pPr>
                      <a:defRPr sz="3976">
                        <a:latin typeface="Baskerville Old Face" pitchFamily="18" charset="0"/>
                      </a:defRPr>
                    </a:pPr>
                    <a:r>
                      <a:rPr lang="en-US" sz="2782" b="1" dirty="0">
                        <a:latin typeface="Baskerville Old Face" pitchFamily="18" charset="0"/>
                      </a:rPr>
                      <a:t>70%</a:t>
                    </a:r>
                  </a:p>
                </c:rich>
              </c:tx>
              <c:spPr/>
              <c:dLblPos val="bestFit"/>
            </c:dLbl>
            <c:dLbl>
              <c:idx val="1"/>
              <c:layout>
                <c:manualLayout>
                  <c:x val="0.2584330791412458"/>
                  <c:y val="0.16222816035091894"/>
                </c:manualLayout>
              </c:layout>
              <c:spPr/>
              <c:txPr>
                <a:bodyPr/>
                <a:lstStyle/>
                <a:p>
                  <a:pPr>
                    <a:defRPr sz="2782" b="1">
                      <a:latin typeface="Baskerville Old Face" pitchFamily="18" charset="0"/>
                    </a:defRPr>
                  </a:pPr>
                  <a:endParaRPr lang="ru-RU"/>
                </a:p>
              </c:txPr>
              <c:dLblPos val="bestFit"/>
              <c:showPercent val="1"/>
            </c:dLbl>
            <c:dLbl>
              <c:idx val="2"/>
              <c:delete val="1"/>
            </c:dLbl>
            <c:dLbl>
              <c:idx val="3"/>
              <c:delete val="1"/>
            </c:dLbl>
            <c:showPercent val="1"/>
            <c:showLeaderLines val="1"/>
          </c:dLbls>
          <c:cat>
            <c:strRef>
              <c:f>Sheet1!$A$2:$A$5</c:f>
              <c:strCache>
                <c:ptCount val="2"/>
                <c:pt idx="0">
                  <c:v>Yea</c:v>
                </c:pt>
                <c:pt idx="1">
                  <c:v>No</c:v>
                </c:pt>
              </c:strCache>
            </c:strRef>
          </c:cat>
          <c:val>
            <c:numRef>
              <c:f>Sheet1!$B$2:$B$5</c:f>
              <c:numCache>
                <c:formatCode>General</c:formatCode>
                <c:ptCount val="4"/>
                <c:pt idx="0">
                  <c:v>70</c:v>
                </c:pt>
                <c:pt idx="1">
                  <c:v>30</c:v>
                </c:pt>
              </c:numCache>
            </c:numRef>
          </c:val>
        </c:ser>
        <c:dLbls>
          <c:showPercent val="1"/>
        </c:dLbls>
      </c:pie3DChart>
      <c:spPr>
        <a:noFill/>
        <a:ln w="25377">
          <a:noFill/>
        </a:ln>
      </c:spPr>
    </c:plotArea>
    <c:plotVisOnly val="1"/>
    <c:dispBlanksAs val="zero"/>
  </c:chart>
  <c:txPr>
    <a:bodyPr/>
    <a:lstStyle/>
    <a:p>
      <a:pPr>
        <a:defRPr sz="1788"/>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12"/>
  <c:chart>
    <c:autoTitleDeleted val="1"/>
    <c:plotArea>
      <c:layout>
        <c:manualLayout>
          <c:layoutTarget val="inner"/>
          <c:xMode val="edge"/>
          <c:yMode val="edge"/>
          <c:x val="6.3378359673207776E-2"/>
          <c:y val="6.4565348341760809E-2"/>
          <c:w val="0.82322130577689012"/>
          <c:h val="0.93525832009529586"/>
        </c:manualLayout>
      </c:layout>
      <c:doughnutChart>
        <c:varyColors val="1"/>
        <c:ser>
          <c:idx val="0"/>
          <c:order val="0"/>
          <c:tx>
            <c:strRef>
              <c:f>Sheet1!$B$1</c:f>
              <c:strCache>
                <c:ptCount val="1"/>
                <c:pt idx="0">
                  <c:v>Sales</c:v>
                </c:pt>
              </c:strCache>
            </c:strRef>
          </c:tx>
          <c:explosion val="22"/>
          <c:dLbls>
            <c:dLbl>
              <c:idx val="0"/>
              <c:layout>
                <c:manualLayout>
                  <c:x val="7.7161433053471173E-3"/>
                  <c:y val="-0.29272178645305197"/>
                </c:manualLayout>
              </c:layout>
              <c:tx>
                <c:rich>
                  <a:bodyPr/>
                  <a:lstStyle/>
                  <a:p>
                    <a:r>
                      <a:rPr lang="en-US" sz="1988" b="1" dirty="0" smtClean="0">
                        <a:latin typeface="Arial Black" pitchFamily="34" charset="0"/>
                      </a:rPr>
                      <a:t>Yes</a:t>
                    </a:r>
                    <a:r>
                      <a:rPr lang="en-US" sz="1988" b="1" dirty="0">
                        <a:latin typeface="Arial Black" pitchFamily="34" charset="0"/>
                      </a:rPr>
                      <a:t>
100%</a:t>
                    </a:r>
                  </a:p>
                </c:rich>
              </c:tx>
            </c:dLbl>
            <c:dLbl>
              <c:idx val="1"/>
              <c:delete val="1"/>
            </c:dLbl>
            <c:dLbl>
              <c:idx val="2"/>
              <c:layout>
                <c:manualLayout>
                  <c:x val="-0.11111111111111112"/>
                  <c:y val="0.18585858585858586"/>
                </c:manualLayout>
              </c:layout>
              <c:tx>
                <c:rich>
                  <a:bodyPr/>
                  <a:lstStyle/>
                  <a:p>
                    <a:r>
                      <a:rPr lang="en-US" sz="1988" b="1" dirty="0" smtClean="0"/>
                      <a:t>No </a:t>
                    </a:r>
                    <a:r>
                      <a:rPr lang="en-US" sz="1988" b="1" dirty="0"/>
                      <a:t>
0%</a:t>
                    </a:r>
                  </a:p>
                </c:rich>
              </c:tx>
            </c:dLbl>
            <c:dLbl>
              <c:idx val="3"/>
              <c:delete val="1"/>
            </c:dLbl>
            <c:txPr>
              <a:bodyPr/>
              <a:lstStyle/>
              <a:p>
                <a:pPr>
                  <a:defRPr b="1"/>
                </a:pPr>
                <a:endParaRPr lang="ru-RU"/>
              </a:p>
            </c:txPr>
            <c:showCatName val="1"/>
            <c:showPercent val="1"/>
          </c:dLbls>
          <c:cat>
            <c:strRef>
              <c:f>Sheet1!$A$2:$A$5</c:f>
              <c:strCache>
                <c:ptCount val="1"/>
                <c:pt idx="0">
                  <c:v>Yes</c:v>
                </c:pt>
              </c:strCache>
            </c:strRef>
          </c:cat>
          <c:val>
            <c:numRef>
              <c:f>Sheet1!$B$2:$B$5</c:f>
              <c:numCache>
                <c:formatCode>General</c:formatCode>
                <c:ptCount val="4"/>
                <c:pt idx="0">
                  <c:v>100</c:v>
                </c:pt>
              </c:numCache>
            </c:numRef>
          </c:val>
        </c:ser>
        <c:dLbls>
          <c:showCatName val="1"/>
          <c:showPercent val="1"/>
        </c:dLbls>
        <c:firstSliceAng val="0"/>
        <c:holeSize val="50"/>
      </c:doughnutChart>
      <c:spPr>
        <a:noFill/>
        <a:ln w="25379">
          <a:noFill/>
        </a:ln>
      </c:spPr>
    </c:plotArea>
    <c:plotVisOnly val="1"/>
    <c:dispBlanksAs val="zero"/>
  </c:chart>
  <c:txPr>
    <a:bodyPr/>
    <a:lstStyle/>
    <a:p>
      <a:pPr>
        <a:defRPr sz="1789"/>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FD4D0E0-C954-4B8E-9FF7-EEC547F38CDB}" type="datetimeFigureOut">
              <a:rPr lang="ru-RU"/>
              <a:pPr>
                <a:defRPr/>
              </a:pPr>
              <a:t>18.03.2010</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FF71105-3A31-4992-8DEA-7CE6FE43AC4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Slide Number Placeholder 3"/>
          <p:cNvSpPr>
            <a:spLocks noGrp="1"/>
          </p:cNvSpPr>
          <p:nvPr>
            <p:ph type="sldNum" sz="quarter" idx="5"/>
          </p:nvPr>
        </p:nvSpPr>
        <p:spPr/>
        <p:txBody>
          <a:bodyPr/>
          <a:lstStyle/>
          <a:p>
            <a:pPr>
              <a:defRPr/>
            </a:pPr>
            <a:fld id="{6381FC3F-843C-4DB2-9696-4A8CF9BE06AD}" type="slidenum">
              <a:rPr lang="ru-RU" smtClean="0"/>
              <a:pPr>
                <a:defRPr/>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Slide Number Placeholder 3"/>
          <p:cNvSpPr>
            <a:spLocks noGrp="1"/>
          </p:cNvSpPr>
          <p:nvPr>
            <p:ph type="sldNum" sz="quarter" idx="5"/>
          </p:nvPr>
        </p:nvSpPr>
        <p:spPr/>
        <p:txBody>
          <a:bodyPr/>
          <a:lstStyle/>
          <a:p>
            <a:pPr>
              <a:defRPr/>
            </a:pPr>
            <a:fld id="{CA3ED940-035B-4CA2-A707-38DFE15E11CD}" type="slidenum">
              <a:rPr lang="ru-RU" smtClean="0"/>
              <a:pPr>
                <a:defRPr/>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F5BC6F-78D5-4D14-9755-330E7525322B}" type="slidenum">
              <a:rPr lang="ru-RU"/>
              <a:pPr>
                <a:defRPr/>
              </a:pPr>
              <a:t>13</a:t>
            </a:fld>
            <a:endParaRPr lang="ru-RU"/>
          </a:p>
        </p:txBody>
      </p:sp>
      <p:sp>
        <p:nvSpPr>
          <p:cNvPr id="58371" name="Rectangle 2"/>
          <p:cNvSpPr>
            <a:spLocks noRo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57C2FD-52E4-4660-9D9D-3A67E6F140A4}" type="slidenum">
              <a:rPr lang="ru-RU" smtClean="0"/>
              <a:pPr fontAlgn="base">
                <a:spcBef>
                  <a:spcPct val="0"/>
                </a:spcBef>
                <a:spcAft>
                  <a:spcPct val="0"/>
                </a:spcAft>
                <a:defRPr/>
              </a:pPr>
              <a:t>18</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67C6C2-EFCF-470F-A513-067DA711FB09}" type="slidenum">
              <a:rPr lang="ru-RU" smtClean="0"/>
              <a:pPr fontAlgn="base">
                <a:spcBef>
                  <a:spcPct val="0"/>
                </a:spcBef>
                <a:spcAft>
                  <a:spcPct val="0"/>
                </a:spcAft>
                <a:defRPr/>
              </a:pPr>
              <a:t>20</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05E9C6-FD59-4E04-AC48-2A408B96FC36}" type="slidenum">
              <a:rPr lang="ru-RU"/>
              <a:pPr>
                <a:defRPr/>
              </a:pPr>
              <a:t>35</a:t>
            </a:fld>
            <a:endParaRPr lang="ru-RU"/>
          </a:p>
        </p:txBody>
      </p:sp>
      <p:sp>
        <p:nvSpPr>
          <p:cNvPr id="61443" name="Rectangle 2"/>
          <p:cNvSpPr>
            <a:spLocks noRo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pPr>
              <a:defRPr/>
            </a:pPr>
            <a:fld id="{F144C8EC-ACEB-474D-8221-A15655E9900B}" type="datetimeFigureOut">
              <a:rPr lang="ru-RU"/>
              <a:pPr>
                <a:defRPr/>
              </a:pPr>
              <a:t>18.03.2010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2FF403B-5797-42BE-A4C4-65BB3A5BB75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44140109-82E3-4E34-B2EC-DD5977118684}" type="datetimeFigureOut">
              <a:rPr lang="ru-RU"/>
              <a:pPr>
                <a:defRPr/>
              </a:pPr>
              <a:t>18.03.2010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86CE777-E099-4F0C-AE1C-006B7DBD31E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C2197C26-A839-4E96-A916-0573D88FBBBD}" type="datetimeFigureOut">
              <a:rPr lang="ru-RU"/>
              <a:pPr>
                <a:defRPr/>
              </a:pPr>
              <a:t>18.03.2010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0BDA360-4881-4FCC-8381-668379DB89F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4"/>
          <p:cNvSpPr>
            <a:spLocks noGrp="1" noChangeArrowheads="1"/>
          </p:cNvSpPr>
          <p:nvPr>
            <p:ph type="dt" sz="half" idx="10"/>
          </p:nvPr>
        </p:nvSpPr>
        <p:spPr/>
        <p:txBody>
          <a:bodyPr/>
          <a:lstStyle>
            <a:lvl1pPr>
              <a:defRPr/>
            </a:lvl1pPr>
          </a:lstStyle>
          <a:p>
            <a:pPr>
              <a:defRPr/>
            </a:pPr>
            <a:fld id="{5BFFE756-31F5-41E1-AE90-32867F3D74A7}" type="datetimeFigureOut">
              <a:rPr lang="ru-RU"/>
              <a:pPr>
                <a:defRPr/>
              </a:pPr>
              <a:t>18.03.2010</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AAEAF56E-B2F0-481A-B8AF-7A4A1D2A2C4F}" type="slidenum">
              <a:rPr lang="ru-RU"/>
              <a:pPr>
                <a:defRPr/>
              </a:pPr>
              <a:t>‹#›</a:t>
            </a:fld>
            <a:endParaRPr lang="ru-RU"/>
          </a:p>
        </p:txBody>
      </p:sp>
    </p:spTree>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p:txBody>
          <a:bodyPr/>
          <a:lstStyle>
            <a:lvl1pPr>
              <a:defRPr/>
            </a:lvl1pPr>
          </a:lstStyle>
          <a:p>
            <a:pPr>
              <a:defRPr/>
            </a:pPr>
            <a:fld id="{0B14A91F-ED23-492B-AD10-C6EF4DA18BF1}" type="datetimeFigureOut">
              <a:rPr lang="ru-RU"/>
              <a:pPr>
                <a:defRPr/>
              </a:pPr>
              <a:t>18.03.2010</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81F83C9D-B0AC-42D0-A9A6-A435B92BF36C}" type="slidenum">
              <a:rPr lang="ru-RU"/>
              <a:pPr>
                <a:defRPr/>
              </a:pPr>
              <a:t>‹#›</a:t>
            </a:fld>
            <a:endParaRPr lang="ru-RU"/>
          </a:p>
        </p:txBody>
      </p:sp>
    </p:spTree>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DC32C1B8-B1B4-4231-8CFE-5A8E7D0E1361}" type="datetimeFigureOut">
              <a:rPr lang="ru-RU"/>
              <a:pPr>
                <a:defRPr/>
              </a:pPr>
              <a:t>18.03.2010</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CDE92669-CBF7-4079-BB30-47C83ABAE7A0}" type="slidenum">
              <a:rPr lang="ru-RU"/>
              <a:pPr>
                <a:defRPr/>
              </a:pPr>
              <a:t>‹#›</a:t>
            </a:fld>
            <a:endParaRPr lang="ru-RU"/>
          </a:p>
        </p:txBody>
      </p:sp>
    </p:spTree>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6"/>
          <p:cNvSpPr>
            <a:spLocks noGrp="1" noChangeArrowheads="1"/>
          </p:cNvSpPr>
          <p:nvPr>
            <p:ph type="dt" sz="half" idx="10"/>
          </p:nvPr>
        </p:nvSpPr>
        <p:spPr/>
        <p:txBody>
          <a:bodyPr/>
          <a:lstStyle>
            <a:lvl1pPr>
              <a:defRPr/>
            </a:lvl1pPr>
          </a:lstStyle>
          <a:p>
            <a:pPr>
              <a:defRPr/>
            </a:pPr>
            <a:fld id="{4E6363E3-BD9C-45FF-BCF2-A0576EE2EC3D}" type="datetimeFigureOut">
              <a:rPr lang="ru-RU"/>
              <a:pPr>
                <a:defRPr/>
              </a:pPr>
              <a:t>18.03.2010</a:t>
            </a:fld>
            <a:endParaRPr lang="ru-RU"/>
          </a:p>
        </p:txBody>
      </p:sp>
      <p:sp>
        <p:nvSpPr>
          <p:cNvPr id="6" name="Rectangle 7"/>
          <p:cNvSpPr>
            <a:spLocks noGrp="1" noChangeArrowheads="1"/>
          </p:cNvSpPr>
          <p:nvPr>
            <p:ph type="ftr" sz="quarter" idx="11"/>
          </p:nvPr>
        </p:nvSpPr>
        <p:spPr/>
        <p:txBody>
          <a:bodyPr/>
          <a:lstStyle>
            <a:lvl1pPr>
              <a:defRPr/>
            </a:lvl1pPr>
          </a:lstStyle>
          <a:p>
            <a:pPr>
              <a:defRPr/>
            </a:pPr>
            <a:endParaRPr lang="ru-RU"/>
          </a:p>
        </p:txBody>
      </p:sp>
      <p:sp>
        <p:nvSpPr>
          <p:cNvPr id="7" name="Rectangle 8"/>
          <p:cNvSpPr>
            <a:spLocks noGrp="1" noChangeArrowheads="1"/>
          </p:cNvSpPr>
          <p:nvPr>
            <p:ph type="sldNum" sz="quarter" idx="12"/>
          </p:nvPr>
        </p:nvSpPr>
        <p:spPr/>
        <p:txBody>
          <a:bodyPr/>
          <a:lstStyle>
            <a:lvl1pPr>
              <a:defRPr/>
            </a:lvl1pPr>
          </a:lstStyle>
          <a:p>
            <a:pPr>
              <a:defRPr/>
            </a:pPr>
            <a:fld id="{2D072C40-7726-475E-859D-CC8749E7C13C}" type="slidenum">
              <a:rPr lang="ru-RU"/>
              <a:pPr>
                <a:defRPr/>
              </a:pPr>
              <a:t>‹#›</a:t>
            </a:fld>
            <a:endParaRPr lang="ru-RU"/>
          </a:p>
        </p:txBody>
      </p:sp>
    </p:spTree>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4"/>
          <p:cNvSpPr>
            <a:spLocks noGrp="1" noChangeArrowheads="1"/>
          </p:cNvSpPr>
          <p:nvPr>
            <p:ph type="dt" sz="half" idx="10"/>
          </p:nvPr>
        </p:nvSpPr>
        <p:spPr/>
        <p:txBody>
          <a:bodyPr/>
          <a:lstStyle>
            <a:lvl1pPr>
              <a:defRPr/>
            </a:lvl1pPr>
          </a:lstStyle>
          <a:p>
            <a:pPr>
              <a:defRPr/>
            </a:pPr>
            <a:fld id="{9E72D0A5-E229-4706-9575-F9BF291C8EB3}" type="datetimeFigureOut">
              <a:rPr lang="ru-RU"/>
              <a:pPr>
                <a:defRPr/>
              </a:pPr>
              <a:t>18.03.2010</a:t>
            </a:fld>
            <a:endParaRPr lang="ru-RU"/>
          </a:p>
        </p:txBody>
      </p:sp>
      <p:sp>
        <p:nvSpPr>
          <p:cNvPr id="8" name="Rectangle 5"/>
          <p:cNvSpPr>
            <a:spLocks noGrp="1" noChangeArrowheads="1"/>
          </p:cNvSpPr>
          <p:nvPr>
            <p:ph type="ftr" sz="quarter" idx="11"/>
          </p:nvPr>
        </p:nvSpPr>
        <p:spPr/>
        <p:txBody>
          <a:bodyPr/>
          <a:lstStyle>
            <a:lvl1pPr>
              <a:defRPr/>
            </a:lvl1pPr>
          </a:lstStyle>
          <a:p>
            <a:pPr>
              <a:defRPr/>
            </a:pPr>
            <a:endParaRPr lang="ru-RU"/>
          </a:p>
        </p:txBody>
      </p:sp>
      <p:sp>
        <p:nvSpPr>
          <p:cNvPr id="9" name="Rectangle 6"/>
          <p:cNvSpPr>
            <a:spLocks noGrp="1" noChangeArrowheads="1"/>
          </p:cNvSpPr>
          <p:nvPr>
            <p:ph type="sldNum" sz="quarter" idx="12"/>
          </p:nvPr>
        </p:nvSpPr>
        <p:spPr/>
        <p:txBody>
          <a:bodyPr/>
          <a:lstStyle>
            <a:lvl1pPr>
              <a:defRPr/>
            </a:lvl1pPr>
          </a:lstStyle>
          <a:p>
            <a:pPr>
              <a:defRPr/>
            </a:pPr>
            <a:fld id="{BF49F3CE-A59E-4F99-8636-A6B938B94AE3}" type="slidenum">
              <a:rPr lang="ru-RU"/>
              <a:pPr>
                <a:defRPr/>
              </a:pPr>
              <a:t>‹#›</a:t>
            </a:fld>
            <a:endParaRPr lang="ru-RU"/>
          </a:p>
        </p:txBody>
      </p:sp>
    </p:spTree>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4"/>
          <p:cNvSpPr>
            <a:spLocks noGrp="1" noChangeArrowheads="1"/>
          </p:cNvSpPr>
          <p:nvPr>
            <p:ph type="dt" sz="half" idx="10"/>
          </p:nvPr>
        </p:nvSpPr>
        <p:spPr/>
        <p:txBody>
          <a:bodyPr/>
          <a:lstStyle>
            <a:lvl1pPr>
              <a:defRPr/>
            </a:lvl1pPr>
          </a:lstStyle>
          <a:p>
            <a:pPr>
              <a:defRPr/>
            </a:pPr>
            <a:fld id="{AF37C4FC-7397-4A34-BD19-2AFCEA7C822F}" type="datetimeFigureOut">
              <a:rPr lang="ru-RU"/>
              <a:pPr>
                <a:defRPr/>
              </a:pPr>
              <a:t>18.03.2010</a:t>
            </a:fld>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79EE8A38-05DA-44D2-BC27-357FA791A3B9}" type="slidenum">
              <a:rPr lang="ru-RU"/>
              <a:pPr>
                <a:defRPr/>
              </a:pPr>
              <a:t>‹#›</a:t>
            </a:fld>
            <a:endParaRPr lang="ru-RU"/>
          </a:p>
        </p:txBody>
      </p:sp>
    </p:spTree>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650D0B7D-B022-4465-97E1-019107832FFA}" type="datetimeFigureOut">
              <a:rPr lang="ru-RU"/>
              <a:pPr>
                <a:defRPr/>
              </a:pPr>
              <a:t>18.03.2010</a:t>
            </a:fld>
            <a:endParaRPr lang="ru-RU"/>
          </a:p>
        </p:txBody>
      </p:sp>
      <p:sp>
        <p:nvSpPr>
          <p:cNvPr id="3" name="Rectangle 5"/>
          <p:cNvSpPr>
            <a:spLocks noGrp="1" noChangeArrowheads="1"/>
          </p:cNvSpPr>
          <p:nvPr>
            <p:ph type="ftr" sz="quarter" idx="11"/>
          </p:nvPr>
        </p:nvSpPr>
        <p:spPr/>
        <p:txBody>
          <a:bodyPr/>
          <a:lstStyle>
            <a:lvl1pPr>
              <a:defRPr/>
            </a:lvl1pPr>
          </a:lstStyle>
          <a:p>
            <a:pPr>
              <a:defRPr/>
            </a:pPr>
            <a:endParaRPr lang="ru-RU"/>
          </a:p>
        </p:txBody>
      </p:sp>
      <p:sp>
        <p:nvSpPr>
          <p:cNvPr id="4" name="Rectangle 6"/>
          <p:cNvSpPr>
            <a:spLocks noGrp="1" noChangeArrowheads="1"/>
          </p:cNvSpPr>
          <p:nvPr>
            <p:ph type="sldNum" sz="quarter" idx="12"/>
          </p:nvPr>
        </p:nvSpPr>
        <p:spPr/>
        <p:txBody>
          <a:bodyPr/>
          <a:lstStyle>
            <a:lvl1pPr>
              <a:defRPr/>
            </a:lvl1pPr>
          </a:lstStyle>
          <a:p>
            <a:pPr>
              <a:defRPr/>
            </a:pPr>
            <a:fld id="{2ABC73CA-6577-49B8-9907-2DB61BBC9EFC}" type="slidenum">
              <a:rPr lang="ru-RU"/>
              <a:pPr>
                <a:defRPr/>
              </a:pPr>
              <a:t>‹#›</a:t>
            </a:fld>
            <a:endParaRPr lang="ru-RU"/>
          </a:p>
        </p:txBody>
      </p:sp>
    </p:spTree>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fld id="{F8FF0216-2D49-437C-B31F-326DDC874E59}" type="datetimeFigureOut">
              <a:rPr lang="ru-RU"/>
              <a:pPr>
                <a:defRPr/>
              </a:pPr>
              <a:t>18.03.2010</a:t>
            </a:fld>
            <a:endParaRPr lang="ru-RU"/>
          </a:p>
        </p:txBody>
      </p:sp>
      <p:sp>
        <p:nvSpPr>
          <p:cNvPr id="6" name="Rectangle 7"/>
          <p:cNvSpPr>
            <a:spLocks noGrp="1" noChangeArrowheads="1"/>
          </p:cNvSpPr>
          <p:nvPr>
            <p:ph type="ftr" sz="quarter" idx="11"/>
          </p:nvPr>
        </p:nvSpPr>
        <p:spPr/>
        <p:txBody>
          <a:bodyPr/>
          <a:lstStyle>
            <a:lvl1pPr>
              <a:defRPr/>
            </a:lvl1pPr>
          </a:lstStyle>
          <a:p>
            <a:pPr>
              <a:defRPr/>
            </a:pPr>
            <a:endParaRPr lang="ru-RU"/>
          </a:p>
        </p:txBody>
      </p:sp>
      <p:sp>
        <p:nvSpPr>
          <p:cNvPr id="7" name="Rectangle 8"/>
          <p:cNvSpPr>
            <a:spLocks noGrp="1" noChangeArrowheads="1"/>
          </p:cNvSpPr>
          <p:nvPr>
            <p:ph type="sldNum" sz="quarter" idx="12"/>
          </p:nvPr>
        </p:nvSpPr>
        <p:spPr/>
        <p:txBody>
          <a:bodyPr/>
          <a:lstStyle>
            <a:lvl1pPr>
              <a:defRPr/>
            </a:lvl1pPr>
          </a:lstStyle>
          <a:p>
            <a:pPr>
              <a:defRPr/>
            </a:pPr>
            <a:fld id="{F7CABDF2-EA31-4105-B837-CF00EF987495}" type="slidenum">
              <a:rPr lang="ru-RU"/>
              <a:pPr>
                <a:defRPr/>
              </a:pPr>
              <a:t>‹#›</a:t>
            </a:fld>
            <a:endParaRPr lang="ru-RU"/>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1BF5D045-9025-400D-A6F1-7860CD1CCD33}" type="datetimeFigureOut">
              <a:rPr lang="ru-RU"/>
              <a:pPr>
                <a:defRPr/>
              </a:pPr>
              <a:t>18.03.2010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44E4209-D285-414B-8DB8-B8114DC2E4CD}"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fld id="{6AB390BC-C261-4730-A0CA-15046D1EC5E1}" type="datetimeFigureOut">
              <a:rPr lang="ru-RU"/>
              <a:pPr>
                <a:defRPr/>
              </a:pPr>
              <a:t>18.03.2010</a:t>
            </a:fld>
            <a:endParaRPr lang="ru-RU"/>
          </a:p>
        </p:txBody>
      </p:sp>
      <p:sp>
        <p:nvSpPr>
          <p:cNvPr id="6" name="Rectangle 7"/>
          <p:cNvSpPr>
            <a:spLocks noGrp="1" noChangeArrowheads="1"/>
          </p:cNvSpPr>
          <p:nvPr>
            <p:ph type="ftr" sz="quarter" idx="11"/>
          </p:nvPr>
        </p:nvSpPr>
        <p:spPr/>
        <p:txBody>
          <a:bodyPr/>
          <a:lstStyle>
            <a:lvl1pPr>
              <a:defRPr/>
            </a:lvl1pPr>
          </a:lstStyle>
          <a:p>
            <a:pPr>
              <a:defRPr/>
            </a:pPr>
            <a:endParaRPr lang="ru-RU"/>
          </a:p>
        </p:txBody>
      </p:sp>
      <p:sp>
        <p:nvSpPr>
          <p:cNvPr id="7" name="Rectangle 8"/>
          <p:cNvSpPr>
            <a:spLocks noGrp="1" noChangeArrowheads="1"/>
          </p:cNvSpPr>
          <p:nvPr>
            <p:ph type="sldNum" sz="quarter" idx="12"/>
          </p:nvPr>
        </p:nvSpPr>
        <p:spPr/>
        <p:txBody>
          <a:bodyPr/>
          <a:lstStyle>
            <a:lvl1pPr>
              <a:defRPr/>
            </a:lvl1pPr>
          </a:lstStyle>
          <a:p>
            <a:pPr>
              <a:defRPr/>
            </a:pPr>
            <a:fld id="{0729526A-54F5-441A-B799-A074B2983186}" type="slidenum">
              <a:rPr lang="ru-RU"/>
              <a:pPr>
                <a:defRPr/>
              </a:pPr>
              <a:t>‹#›</a:t>
            </a:fld>
            <a:endParaRPr lang="ru-RU"/>
          </a:p>
        </p:txBody>
      </p:sp>
    </p:spTree>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p:txBody>
          <a:bodyPr/>
          <a:lstStyle>
            <a:lvl1pPr>
              <a:defRPr/>
            </a:lvl1pPr>
          </a:lstStyle>
          <a:p>
            <a:pPr>
              <a:defRPr/>
            </a:pPr>
            <a:fld id="{F73C4B55-6DBD-4178-86E0-2D57761C6115}" type="datetimeFigureOut">
              <a:rPr lang="ru-RU"/>
              <a:pPr>
                <a:defRPr/>
              </a:pPr>
              <a:t>18.03.2010</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7312ED89-FE62-4EF8-B60E-3F94EFB5391F}" type="slidenum">
              <a:rPr lang="ru-RU"/>
              <a:pPr>
                <a:defRPr/>
              </a:pPr>
              <a:t>‹#›</a:t>
            </a:fld>
            <a:endParaRPr lang="ru-RU"/>
          </a:p>
        </p:txBody>
      </p:sp>
    </p:spTree>
  </p:cSld>
  <p:clrMapOvr>
    <a:masterClrMapping/>
  </p:clrMapOvr>
  <p:transition>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p:txBody>
          <a:bodyPr/>
          <a:lstStyle>
            <a:lvl1pPr>
              <a:defRPr/>
            </a:lvl1pPr>
          </a:lstStyle>
          <a:p>
            <a:pPr>
              <a:defRPr/>
            </a:pPr>
            <a:fld id="{41BD01E0-558A-4586-9C10-9A9E2467EF19}" type="datetimeFigureOut">
              <a:rPr lang="ru-RU"/>
              <a:pPr>
                <a:defRPr/>
              </a:pPr>
              <a:t>18.03.2010</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C033EC54-C62A-4133-9BD8-0E286CB102DA}" type="slidenum">
              <a:rPr lang="ru-RU"/>
              <a:pPr>
                <a:defRPr/>
              </a:pPr>
              <a:t>‹#›</a:t>
            </a:fld>
            <a:endParaRPr lang="ru-RU"/>
          </a:p>
        </p:txBody>
      </p:sp>
    </p:spTree>
  </p:cSld>
  <p:clrMapOvr>
    <a:masterClrMapping/>
  </p:clrMapOvr>
  <p:transition>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FB31AD7-180C-47EF-B1C3-CA91694CD562}"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0799F83-102A-449B-93AA-4799579E4473}"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3812D1D-5AAF-4498-B357-BC10F070B4AF}"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9857318-8536-496A-838E-C407F6634A82}"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67687B5C-F0D2-45E8-B188-60AC9622FD8F}"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B2289001-0FC2-457E-BC97-2E804FCCF086}"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5D79432-FFD1-43C0-9157-3776C4E72C3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443419-1899-41D9-9357-264E7B17F49A}" type="datetimeFigureOut">
              <a:rPr lang="ru-RU"/>
              <a:pPr>
                <a:defRPr/>
              </a:pPr>
              <a:t>18.03.2010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AFCFE61-B9B4-46CA-AA21-E1C98E2A557E}"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4B40C46-2196-4ED1-9CEC-DAFE949CB5E7}"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8795E70-427B-4D93-A32E-BCE7C9ABA7B2}"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16DB737-19DC-44A6-87F2-815B85229C9A}"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4D2ED40-C9FC-4660-A74D-CEF4466B7F63}"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AE9EF96-B342-4296-9308-F2382B842FF4}"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11CF922-0389-4D5F-8C69-1EBE9E284218}" type="slidenum">
              <a:rPr lang="ru-RU"/>
              <a:pPr>
                <a:defRPr/>
              </a:pPr>
              <a:t>‹#›</a:t>
            </a:fld>
            <a:endParaRPr lang="ru-RU"/>
          </a:p>
        </p:txBody>
      </p:sp>
    </p:spTree>
  </p:cSld>
  <p:clrMapOvr>
    <a:masterClrMapping/>
  </p:clrMapOvr>
  <p:transition>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DC577D1-B998-4B47-B1E6-CD7F34E17FED}" type="slidenum">
              <a:rPr lang="ru-RU"/>
              <a:pPr>
                <a:defRPr/>
              </a:pPr>
              <a:t>‹#›</a:t>
            </a:fld>
            <a:endParaRPr lang="ru-RU"/>
          </a:p>
        </p:txBody>
      </p:sp>
    </p:spTree>
  </p:cSld>
  <p:clrMapOvr>
    <a:masterClrMapping/>
  </p:clrMapOvr>
  <p:transition>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770293F-017C-4760-9CA3-FD87099DF67F}" type="slidenum">
              <a:rPr lang="ru-RU"/>
              <a:pPr>
                <a:defRPr/>
              </a:pPr>
              <a:t>‹#›</a:t>
            </a:fld>
            <a:endParaRPr lang="ru-RU"/>
          </a:p>
        </p:txBody>
      </p:sp>
    </p:spTree>
  </p:cSld>
  <p:clrMapOvr>
    <a:masterClrMapping/>
  </p:clrMapOvr>
  <p:transition>
    <p:zoom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7206EEF-717E-4347-9319-3A4188AA6B10}" type="slidenum">
              <a:rPr lang="ru-RU"/>
              <a:pPr>
                <a:defRPr/>
              </a:pPr>
              <a:t>‹#›</a:t>
            </a:fld>
            <a:endParaRPr lang="ru-RU"/>
          </a:p>
        </p:txBody>
      </p:sp>
    </p:spTree>
  </p:cSld>
  <p:clrMapOvr>
    <a:masterClrMapping/>
  </p:clrMapOvr>
  <p:transition>
    <p:zoom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D97AEC3-A4A3-4EE8-8D0B-CAD8CA420533}" type="slidenum">
              <a:rPr lang="ru-RU"/>
              <a:pPr>
                <a:defRPr/>
              </a:pPr>
              <a:t>‹#›</a:t>
            </a:fld>
            <a:endParaRPr lang="ru-RU"/>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3"/>
          <p:cNvSpPr>
            <a:spLocks noGrp="1"/>
          </p:cNvSpPr>
          <p:nvPr>
            <p:ph type="dt" sz="half" idx="10"/>
          </p:nvPr>
        </p:nvSpPr>
        <p:spPr/>
        <p:txBody>
          <a:bodyPr/>
          <a:lstStyle>
            <a:lvl1pPr>
              <a:defRPr/>
            </a:lvl1pPr>
          </a:lstStyle>
          <a:p>
            <a:pPr>
              <a:defRPr/>
            </a:pPr>
            <a:fld id="{1A38DB60-413E-4B8D-AF66-8CECCE663335}" type="datetimeFigureOut">
              <a:rPr lang="ru-RU"/>
              <a:pPr>
                <a:defRPr/>
              </a:pPr>
              <a:t>18.03.2010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C30F59F-C6B9-4F45-BCAC-4F3A9C882AD3}"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8DBB090-65AD-4FCB-8018-2330283EC334}" type="slidenum">
              <a:rPr lang="ru-RU"/>
              <a:pPr>
                <a:defRPr/>
              </a:pPr>
              <a:t>‹#›</a:t>
            </a:fld>
            <a:endParaRPr lang="ru-RU"/>
          </a:p>
        </p:txBody>
      </p:sp>
    </p:spTree>
  </p:cSld>
  <p:clrMapOvr>
    <a:masterClrMapping/>
  </p:clrMapOvr>
  <p:transition>
    <p:zoom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10A8FD0-FCBB-4B16-A8C1-62523E4A9B31}" type="slidenum">
              <a:rPr lang="ru-RU"/>
              <a:pPr>
                <a:defRPr/>
              </a:pPr>
              <a:t>‹#›</a:t>
            </a:fld>
            <a:endParaRPr lang="ru-RU"/>
          </a:p>
        </p:txBody>
      </p:sp>
    </p:spTree>
  </p:cSld>
  <p:clrMapOvr>
    <a:masterClrMapping/>
  </p:clrMapOvr>
  <p:transition>
    <p:zoom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1F324DF-349A-4B9A-82BE-D73712BB59F7}" type="slidenum">
              <a:rPr lang="ru-RU"/>
              <a:pPr>
                <a:defRPr/>
              </a:pPr>
              <a:t>‹#›</a:t>
            </a:fld>
            <a:endParaRPr lang="ru-RU"/>
          </a:p>
        </p:txBody>
      </p:sp>
    </p:spTree>
  </p:cSld>
  <p:clrMapOvr>
    <a:masterClrMapping/>
  </p:clrMapOvr>
  <p:transition>
    <p:zoom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8C13D20-27A4-4A52-8324-D773308E183A}" type="slidenum">
              <a:rPr lang="ru-RU"/>
              <a:pPr>
                <a:defRPr/>
              </a:pPr>
              <a:t>‹#›</a:t>
            </a:fld>
            <a:endParaRPr lang="ru-RU"/>
          </a:p>
        </p:txBody>
      </p:sp>
    </p:spTree>
  </p:cSld>
  <p:clrMapOvr>
    <a:masterClrMapping/>
  </p:clrMapOvr>
  <p:transition>
    <p:zoom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BD3BB61-C826-4F43-87DF-14E2C014D479}" type="slidenum">
              <a:rPr lang="ru-RU"/>
              <a:pPr>
                <a:defRPr/>
              </a:pPr>
              <a:t>‹#›</a:t>
            </a:fld>
            <a:endParaRPr lang="ru-RU"/>
          </a:p>
        </p:txBody>
      </p:sp>
    </p:spTree>
  </p:cSld>
  <p:clrMapOvr>
    <a:masterClrMapping/>
  </p:clrMapOvr>
  <p:transition>
    <p:zoom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615117C-5988-4DDF-A114-D4A493BC930F}" type="slidenum">
              <a:rPr lang="ru-RU"/>
              <a:pPr>
                <a:defRPr/>
              </a:pPr>
              <a:t>‹#›</a:t>
            </a:fld>
            <a:endParaRPr lang="ru-RU"/>
          </a:p>
        </p:txBody>
      </p:sp>
    </p:spTree>
  </p:cSld>
  <p:clrMapOvr>
    <a:masterClrMapping/>
  </p:clrMapOvr>
  <p:transition>
    <p:zoom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25EB18E-9554-404A-8292-42E5732062F4}" type="slidenum">
              <a:rPr lang="ru-RU"/>
              <a:pPr>
                <a:defRPr/>
              </a:pPr>
              <a:t>‹#›</a:t>
            </a:fld>
            <a:endParaRPr lang="ru-RU"/>
          </a:p>
        </p:txBody>
      </p:sp>
    </p:spTree>
  </p:cSld>
  <p:clrMapOvr>
    <a:masterClrMapping/>
  </p:clrMapOvr>
  <p:transition>
    <p:zoom dir="in"/>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0CE803-3B4A-4E2E-AB70-6A08388028B3}" type="slidenum">
              <a:rPr lang="ru-RU"/>
              <a:pPr>
                <a:defRPr/>
              </a:pPr>
              <a:t>‹#›</a:t>
            </a:fld>
            <a:endParaRPr lang="ru-RU"/>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3"/>
          <p:cNvSpPr>
            <a:spLocks noGrp="1"/>
          </p:cNvSpPr>
          <p:nvPr>
            <p:ph type="dt" sz="half" idx="10"/>
          </p:nvPr>
        </p:nvSpPr>
        <p:spPr/>
        <p:txBody>
          <a:bodyPr/>
          <a:lstStyle>
            <a:lvl1pPr>
              <a:defRPr/>
            </a:lvl1pPr>
          </a:lstStyle>
          <a:p>
            <a:pPr>
              <a:defRPr/>
            </a:pPr>
            <a:fld id="{FFDD1854-B9ED-4819-9D96-B1891337177E}" type="datetimeFigureOut">
              <a:rPr lang="ru-RU"/>
              <a:pPr>
                <a:defRPr/>
              </a:pPr>
              <a:t>18.03.2010</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1C9753CE-D4DB-4ACC-BDE9-C46F2A37F95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fld id="{4788BC23-9CF5-48E3-A353-5F88C48B81CB}" type="datetimeFigureOut">
              <a:rPr lang="ru-RU"/>
              <a:pPr>
                <a:defRPr/>
              </a:pPr>
              <a:t>18.03.2010</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E13DF27-7680-42B3-BBF8-E128B048BE6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8A3A27-E62A-47B6-B833-AB968FBBDA31}" type="datetimeFigureOut">
              <a:rPr lang="ru-RU"/>
              <a:pPr>
                <a:defRPr/>
              </a:pPr>
              <a:t>18.03.2010</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A40D067-BE27-41BD-AC7F-67183A54645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97CB8F-83A8-4551-844F-08A57AD5F160}" type="datetimeFigureOut">
              <a:rPr lang="ru-RU"/>
              <a:pPr>
                <a:defRPr/>
              </a:pPr>
              <a:t>18.03.2010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10794B3-5D95-4FA6-B61F-DFAEC939A33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B8D5DB-8DA2-4BAB-B967-2FA84B6F68C0}" type="datetimeFigureOut">
              <a:rPr lang="ru-RU"/>
              <a:pPr>
                <a:defRPr/>
              </a:pPr>
              <a:t>18.03.2010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C22C47E-659A-4574-9ED0-51C4B621FAB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31BFA9-887E-4081-8898-E81B94CE96AF}" type="datetimeFigureOut">
              <a:rPr lang="ru-RU"/>
              <a:pPr>
                <a:defRPr/>
              </a:pPr>
              <a:t>18.03.2010</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E39E1C0-514A-4E19-BFB0-CB12597B30B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3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fld id="{643A4903-89AC-4A84-AB62-E7EF2C95C8F1}" type="datetimeFigureOut">
              <a:rPr lang="ru-RU"/>
              <a:pPr>
                <a:defRPr/>
              </a:pPr>
              <a:t>18.03.2010</a:t>
            </a:fld>
            <a:endParaRPr lang="ru-RU"/>
          </a:p>
        </p:txBody>
      </p:sp>
      <p:sp>
        <p:nvSpPr>
          <p:cNvPr id="33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ru-RU"/>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12BC805B-50BE-4E4B-B66C-BD376579775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 id="2147484478" r:id="rId9"/>
    <p:sldLayoutId id="2147484479" r:id="rId10"/>
    <p:sldLayoutId id="2147484480"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charset="0"/>
              </a:defRPr>
            </a:lvl1pPr>
          </a:lstStyle>
          <a:p>
            <a:pPr>
              <a:defRPr/>
            </a:pPr>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charset="0"/>
              </a:defRPr>
            </a:lvl1pPr>
          </a:lstStyle>
          <a:p>
            <a:pPr>
              <a:defRPr/>
            </a:pPr>
            <a:fld id="{261A02AB-54DA-457F-88D5-50F990A48A5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9459003B-69EA-4342-B14F-BDC8E3D26EF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 id="2147484468" r:id="rId12"/>
    <p:sldLayoutId id="2147484469" r:id="rId13"/>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audio" Target="file:///G:\&#1055;&#1088;&#1080;&#1073;&#1086;&#1088;&#1099;\10-Lappi%20(Lapland)%20-%20II)%20Witchdrums.mp3" TargetMode="Externa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0.png"/><Relationship Id="rId2" Type="http://schemas.openxmlformats.org/officeDocument/2006/relationships/image" Target="../media/image46.jpe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5" Type="http://schemas.openxmlformats.org/officeDocument/2006/relationships/image" Target="../media/image66.jpe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jpeg"/></Relationships>
</file>

<file path=ppt/slides/_rels/slide1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2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wmf"/></Relationships>
</file>

<file path=ppt/slides/_rels/slide2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oleObject" Target="../embeddings/__________Microsoft_Office_Excel1.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__________Microsoft_Office_Excel2.xls"/><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8.png"/><Relationship Id="rId7" Type="http://schemas.openxmlformats.org/officeDocument/2006/relationships/image" Target="../media/image101.jpe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00.jpeg"/><Relationship Id="rId5" Type="http://schemas.openxmlformats.org/officeDocument/2006/relationships/image" Target="../media/image99.png"/><Relationship Id="rId4" Type="http://schemas.openxmlformats.org/officeDocument/2006/relationships/oleObject" Target="../embeddings/__________Microsoft_Office_Excel3.xls"/></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__________Microsoft_Office_Excel4.xls"/></Relationships>
</file>

<file path=ppt/slides/_rels/slide3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108.gif"/><Relationship Id="rId4" Type="http://schemas.openxmlformats.org/officeDocument/2006/relationships/image" Target="../media/image107.jpeg"/></Relationships>
</file>

<file path=ppt/slides/_rels/slide3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image" Target="../media/image115.jpeg"/><Relationship Id="rId3" Type="http://schemas.openxmlformats.org/officeDocument/2006/relationships/image" Target="../media/image111.jpeg"/><Relationship Id="rId7" Type="http://schemas.openxmlformats.org/officeDocument/2006/relationships/image" Target="../media/image114.jpeg"/><Relationship Id="rId2" Type="http://schemas.openxmlformats.org/officeDocument/2006/relationships/image" Target="../media/image29.png"/><Relationship Id="rId1" Type="http://schemas.openxmlformats.org/officeDocument/2006/relationships/slideLayout" Target="../slideLayouts/slideLayout24.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80.jpeg"/></Relationships>
</file>

<file path=ppt/slides/_rels/slide3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34818" name="WordArt 2"/>
          <p:cNvSpPr>
            <a:spLocks noChangeArrowheads="1" noChangeShapeType="1" noTextEdit="1"/>
          </p:cNvSpPr>
          <p:nvPr/>
        </p:nvSpPr>
        <p:spPr bwMode="auto">
          <a:xfrm>
            <a:off x="1066800" y="457200"/>
            <a:ext cx="7086600" cy="1066800"/>
          </a:xfrm>
          <a:prstGeom prst="rect">
            <a:avLst/>
          </a:prstGeom>
        </p:spPr>
        <p:txBody>
          <a:bodyPr wrap="none" fromWordArt="1">
            <a:prstTxWarp prst="textPlain">
              <a:avLst>
                <a:gd name="adj" fmla="val 50000"/>
              </a:avLst>
            </a:prstTxWarp>
          </a:bodyPr>
          <a:lstStyle/>
          <a:p>
            <a:pPr algn="ctr">
              <a:defRPr/>
            </a:pPr>
            <a:r>
              <a:rPr lang="en-US" sz="36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Perpetua Titling MT"/>
              </a:rPr>
              <a:t>                </a:t>
            </a:r>
            <a:endParaRPr lang="ru-RU" sz="36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WordArt 4"/>
          <p:cNvSpPr>
            <a:spLocks noChangeArrowheads="1" noChangeShapeType="1" noTextEdit="1"/>
          </p:cNvSpPr>
          <p:nvPr/>
        </p:nvSpPr>
        <p:spPr bwMode="auto">
          <a:xfrm>
            <a:off x="928662" y="609600"/>
            <a:ext cx="7377138" cy="1066800"/>
          </a:xfrm>
          <a:prstGeom prst="rect">
            <a:avLst/>
          </a:prstGeom>
        </p:spPr>
        <p:txBody>
          <a:bodyPr wrap="none" fromWordArt="1">
            <a:prstTxWarp prst="textPlain">
              <a:avLst>
                <a:gd name="adj" fmla="val 50000"/>
              </a:avLst>
            </a:prstTxWarp>
          </a:bodyPr>
          <a:lstStyle/>
          <a:p>
            <a:pPr algn="ctr">
              <a:defRPr/>
            </a:pPr>
            <a:r>
              <a:rPr lang="en-US" sz="3600" b="1" kern="10" spc="50" dirty="0">
                <a:ln w="12700" cmpd="sng">
                  <a:solidFill>
                    <a:schemeClr val="accent6">
                      <a:lumMod val="75000"/>
                    </a:schemeClr>
                  </a:solidFill>
                  <a:prstDash val="solid"/>
                </a:ln>
                <a:gradFill flip="none" rotWithShape="1">
                  <a:gsLst>
                    <a:gs pos="0">
                      <a:schemeClr val="accent6">
                        <a:tint val="1000"/>
                        <a:shade val="30000"/>
                        <a:satMod val="115000"/>
                      </a:schemeClr>
                    </a:gs>
                    <a:gs pos="50000">
                      <a:schemeClr val="accent6">
                        <a:tint val="1000"/>
                        <a:shade val="67500"/>
                        <a:satMod val="115000"/>
                      </a:schemeClr>
                    </a:gs>
                    <a:gs pos="100000">
                      <a:schemeClr val="accent6">
                        <a:tint val="1000"/>
                        <a:shade val="100000"/>
                        <a:satMod val="115000"/>
                      </a:schemeClr>
                    </a:gs>
                  </a:gsLst>
                  <a:path path="circle">
                    <a:fillToRect l="100000" t="100000"/>
                  </a:path>
                  <a:tileRect r="-100000" b="-100000"/>
                </a:gradFill>
                <a:effectLst>
                  <a:glow rad="53100">
                    <a:schemeClr val="accent6">
                      <a:satMod val="180000"/>
                      <a:alpha val="30000"/>
                    </a:schemeClr>
                  </a:glow>
                </a:effectLst>
                <a:latin typeface="Berlin Sans FB" pitchFamily="34" charset="0"/>
              </a:rPr>
              <a:t>You are welcome!</a:t>
            </a:r>
            <a:endParaRPr lang="ru-RU" sz="3600" b="1" kern="10" spc="50" dirty="0">
              <a:ln w="12700" cmpd="sng">
                <a:solidFill>
                  <a:schemeClr val="accent6">
                    <a:lumMod val="75000"/>
                  </a:schemeClr>
                </a:solidFill>
                <a:prstDash val="solid"/>
              </a:ln>
              <a:gradFill flip="none" rotWithShape="1">
                <a:gsLst>
                  <a:gs pos="0">
                    <a:schemeClr val="accent6">
                      <a:tint val="1000"/>
                      <a:shade val="30000"/>
                      <a:satMod val="115000"/>
                    </a:schemeClr>
                  </a:gs>
                  <a:gs pos="50000">
                    <a:schemeClr val="accent6">
                      <a:tint val="1000"/>
                      <a:shade val="67500"/>
                      <a:satMod val="115000"/>
                    </a:schemeClr>
                  </a:gs>
                  <a:gs pos="100000">
                    <a:schemeClr val="accent6">
                      <a:tint val="1000"/>
                      <a:shade val="100000"/>
                      <a:satMod val="115000"/>
                    </a:schemeClr>
                  </a:gs>
                </a:gsLst>
                <a:path path="circle">
                  <a:fillToRect l="100000" t="100000"/>
                </a:path>
                <a:tileRect r="-100000" b="-100000"/>
              </a:gradFill>
              <a:effectLst>
                <a:glow rad="53100">
                  <a:schemeClr val="accent6">
                    <a:satMod val="180000"/>
                    <a:alpha val="30000"/>
                  </a:schemeClr>
                </a:glow>
              </a:effectLst>
            </a:endParaRPr>
          </a:p>
        </p:txBody>
      </p:sp>
      <p:pic>
        <p:nvPicPr>
          <p:cNvPr id="20484" name="Picture 4" descr="C:\Documents and Settings\Admin.REANIMAT-79BE96\Рабочий стол\Картинки\Анимации\08.gif"/>
          <p:cNvPicPr>
            <a:picLocks noChangeAspect="1" noChangeArrowheads="1" noCrop="1"/>
          </p:cNvPicPr>
          <p:nvPr/>
        </p:nvPicPr>
        <p:blipFill>
          <a:blip r:embed="rId5" cstate="email"/>
          <a:srcRect/>
          <a:stretch>
            <a:fillRect/>
          </a:stretch>
        </p:blipFill>
        <p:spPr bwMode="auto">
          <a:xfrm>
            <a:off x="5214938" y="4500563"/>
            <a:ext cx="2357437" cy="2357437"/>
          </a:xfrm>
          <a:prstGeom prst="rect">
            <a:avLst/>
          </a:prstGeom>
          <a:noFill/>
          <a:ln w="9525">
            <a:noFill/>
            <a:miter lim="800000"/>
            <a:headEnd/>
            <a:tailEnd/>
          </a:ln>
        </p:spPr>
      </p:pic>
      <p:pic>
        <p:nvPicPr>
          <p:cNvPr id="5" name="10-Lappi (Lapland) - II) Witchdrums.mp3">
            <a:hlinkClick r:id="" action="ppaction://media"/>
          </p:cNvPr>
          <p:cNvPicPr>
            <a:picLocks noRot="1" noChangeAspect="1"/>
          </p:cNvPicPr>
          <p:nvPr>
            <a:audioFile r:link="rId1"/>
          </p:nvPr>
        </p:nvPicPr>
        <p:blipFill>
          <a:blip r:embed="rId6" cstate="email"/>
          <a:srcRect/>
          <a:stretch>
            <a:fillRect/>
          </a:stretch>
        </p:blipFill>
        <p:spPr bwMode="auto">
          <a:xfrm>
            <a:off x="-714375" y="4500563"/>
            <a:ext cx="304800" cy="3048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p:cTn id="14"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50" y="0"/>
            <a:ext cx="2114550" cy="1143000"/>
          </a:xfrm>
        </p:spPr>
        <p:txBody>
          <a:bodyPr/>
          <a:lstStyle/>
          <a:p>
            <a:pPr>
              <a:defRPr/>
            </a:pPr>
            <a:r>
              <a:rPr lang="en-US" dirty="0" smtClean="0">
                <a:solidFill>
                  <a:schemeClr val="bg1"/>
                </a:solidFill>
                <a:effectLst>
                  <a:outerShdw blurRad="38100" dist="38100" dir="2700000" algn="tl">
                    <a:srgbClr val="000000">
                      <a:alpha val="43137"/>
                    </a:srgbClr>
                  </a:outerShdw>
                </a:effectLst>
                <a:latin typeface="Arial Black" pitchFamily="34" charset="0"/>
              </a:rPr>
              <a:t>Anya:</a:t>
            </a:r>
            <a:endParaRPr lang="ru-RU" dirty="0">
              <a:solidFill>
                <a:schemeClr val="bg1"/>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0" y="5000625"/>
            <a:ext cx="8229600" cy="1214438"/>
          </a:xfrm>
        </p:spPr>
        <p:txBody>
          <a:bodyPr/>
          <a:lstStyle/>
          <a:p>
            <a:pPr algn="ctr">
              <a:buFontTx/>
              <a:buNone/>
              <a:defRPr/>
            </a:pPr>
            <a:endParaRPr lang="en-US" dirty="0" smtClean="0">
              <a:effectLst>
                <a:outerShdw blurRad="38100" dist="38100" dir="2700000" algn="tl">
                  <a:srgbClr val="000000">
                    <a:alpha val="43137"/>
                  </a:srgbClr>
                </a:outerShdw>
              </a:effectLst>
              <a:latin typeface="Century Schoolbook" pitchFamily="18" charset="0"/>
            </a:endParaRPr>
          </a:p>
          <a:p>
            <a:pPr algn="ctr">
              <a:buFontTx/>
              <a:buNone/>
              <a:defRPr/>
            </a:pPr>
            <a:r>
              <a:rPr lang="en-US" dirty="0" smtClean="0">
                <a:effectLst>
                  <a:outerShdw blurRad="38100" dist="38100" dir="2700000" algn="tl">
                    <a:srgbClr val="000000">
                      <a:alpha val="43137"/>
                    </a:srgbClr>
                  </a:outerShdw>
                </a:effectLst>
                <a:latin typeface="Century Schoolbook" pitchFamily="18" charset="0"/>
              </a:rPr>
              <a:t>“I would be lost, helpless and alone without the Internet”</a:t>
            </a:r>
            <a:endParaRPr lang="ru-RU" dirty="0">
              <a:effectLst>
                <a:outerShdw blurRad="38100" dist="38100" dir="2700000" algn="tl">
                  <a:srgbClr val="000000">
                    <a:alpha val="43137"/>
                  </a:srgbClr>
                </a:outerShdw>
              </a:effectLst>
              <a:latin typeface="Century Schoolbook" pitchFamily="18" charset="0"/>
            </a:endParaRPr>
          </a:p>
        </p:txBody>
      </p:sp>
      <p:pic>
        <p:nvPicPr>
          <p:cNvPr id="63493" name="Picture 5"/>
          <p:cNvPicPr>
            <a:picLocks noChangeAspect="1" noChangeArrowheads="1"/>
          </p:cNvPicPr>
          <p:nvPr/>
        </p:nvPicPr>
        <p:blipFill>
          <a:blip r:embed="rId3" cstate="email"/>
          <a:srcRect/>
          <a:stretch>
            <a:fillRect/>
          </a:stretch>
        </p:blipFill>
        <p:spPr bwMode="auto">
          <a:xfrm>
            <a:off x="8215313" y="1428750"/>
            <a:ext cx="746125" cy="5214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3495" name="Picture 7"/>
          <p:cNvPicPr>
            <a:picLocks noChangeAspect="1" noChangeArrowheads="1"/>
          </p:cNvPicPr>
          <p:nvPr/>
        </p:nvPicPr>
        <p:blipFill>
          <a:blip r:embed="rId4" cstate="email"/>
          <a:srcRect/>
          <a:stretch>
            <a:fillRect/>
          </a:stretch>
        </p:blipFill>
        <p:spPr bwMode="auto">
          <a:xfrm>
            <a:off x="7500938" y="1143000"/>
            <a:ext cx="500062"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3496" name="Picture 8"/>
          <p:cNvPicPr>
            <a:picLocks noChangeAspect="1" noChangeArrowheads="1"/>
          </p:cNvPicPr>
          <p:nvPr/>
        </p:nvPicPr>
        <p:blipFill>
          <a:blip r:embed="rId5" cstate="email"/>
          <a:srcRect/>
          <a:stretch>
            <a:fillRect/>
          </a:stretch>
        </p:blipFill>
        <p:spPr bwMode="auto">
          <a:xfrm>
            <a:off x="6572250" y="2571750"/>
            <a:ext cx="628650" cy="2962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82" name="Picture 10" descr="C:\Documents and Settings\Admin.REANIMAT-79BE96\Рабочий стол\ОЛИМПУС\Вечер встреч\PC036294.JPG"/>
          <p:cNvPicPr>
            <a:picLocks noChangeAspect="1" noChangeArrowheads="1"/>
          </p:cNvPicPr>
          <p:nvPr/>
        </p:nvPicPr>
        <p:blipFill>
          <a:blip r:embed="rId6" cstate="email"/>
          <a:srcRect/>
          <a:stretch>
            <a:fillRect/>
          </a:stretch>
        </p:blipFill>
        <p:spPr bwMode="auto">
          <a:xfrm>
            <a:off x="357158" y="785794"/>
            <a:ext cx="5715379" cy="4286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3494" name="Picture 6"/>
          <p:cNvPicPr>
            <a:picLocks noChangeAspect="1" noChangeArrowheads="1"/>
          </p:cNvPicPr>
          <p:nvPr/>
        </p:nvPicPr>
        <p:blipFill>
          <a:blip r:embed="rId7" cstate="email"/>
          <a:srcRect/>
          <a:stretch>
            <a:fillRect/>
          </a:stretch>
        </p:blipFill>
        <p:spPr bwMode="auto">
          <a:xfrm>
            <a:off x="142875" y="4500563"/>
            <a:ext cx="6094413" cy="100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3492" name="Picture 4"/>
          <p:cNvPicPr>
            <a:picLocks noChangeAspect="1" noChangeArrowheads="1"/>
          </p:cNvPicPr>
          <p:nvPr/>
        </p:nvPicPr>
        <p:blipFill>
          <a:blip r:embed="rId8" cstate="email"/>
          <a:srcRect/>
          <a:stretch>
            <a:fillRect/>
          </a:stretch>
        </p:blipFill>
        <p:spPr bwMode="auto">
          <a:xfrm>
            <a:off x="4286248" y="571480"/>
            <a:ext cx="1421955" cy="13096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92D050">
                <a:alpha val="90000"/>
              </a:srgbClr>
            </a:gs>
            <a:gs pos="50000">
              <a:schemeClr val="accent1">
                <a:lumMod val="75000"/>
                <a:alpha val="80000"/>
              </a:schemeClr>
            </a:gs>
            <a:gs pos="100000">
              <a:schemeClr val="accent6">
                <a:lumMod val="75000"/>
                <a:alpha val="82000"/>
              </a:schemeClr>
            </a:gs>
          </a:gsLst>
          <a:lin ang="5400000" scaled="0"/>
        </a:gradFill>
        <a:effectLst/>
      </p:bgPr>
    </p:bg>
    <p:spTree>
      <p:nvGrpSpPr>
        <p:cNvPr id="1" name=""/>
        <p:cNvGrpSpPr/>
        <p:nvPr/>
      </p:nvGrpSpPr>
      <p:grpSpPr>
        <a:xfrm>
          <a:off x="0" y="0"/>
          <a:ext cx="0" cy="0"/>
          <a:chOff x="0" y="0"/>
          <a:chExt cx="0" cy="0"/>
        </a:xfrm>
      </p:grpSpPr>
      <p:pic>
        <p:nvPicPr>
          <p:cNvPr id="20484" name="Picture 4" descr="C:\Documents and Settings\Admin.REANIMAT-79BE96\Рабочий стол\ОЛИМПУС\Таня и Я! Поход по делам\P9130537.JPG"/>
          <p:cNvPicPr>
            <a:picLocks noChangeAspect="1" noChangeArrowheads="1"/>
          </p:cNvPicPr>
          <p:nvPr/>
        </p:nvPicPr>
        <p:blipFill>
          <a:blip r:embed="rId2" cstate="email"/>
          <a:srcRect/>
          <a:stretch>
            <a:fillRect/>
          </a:stretch>
        </p:blipFill>
        <p:spPr bwMode="auto">
          <a:xfrm>
            <a:off x="4357686" y="3000372"/>
            <a:ext cx="4500594" cy="3429024"/>
          </a:xfrm>
          <a:prstGeom prst="roundRect">
            <a:avLst>
              <a:gd name="adj" fmla="val 16667"/>
            </a:avLst>
          </a:prstGeom>
          <a:ln w="76200">
            <a:solidFill>
              <a:schemeClr val="tx1"/>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3555" name="Title 1"/>
          <p:cNvSpPr>
            <a:spLocks noGrp="1"/>
          </p:cNvSpPr>
          <p:nvPr>
            <p:ph type="title"/>
          </p:nvPr>
        </p:nvSpPr>
        <p:spPr>
          <a:xfrm>
            <a:off x="-2357438" y="0"/>
            <a:ext cx="8229601" cy="1143000"/>
          </a:xfrm>
        </p:spPr>
        <p:txBody>
          <a:bodyPr/>
          <a:lstStyle/>
          <a:p>
            <a:pPr>
              <a:defRPr/>
            </a:pPr>
            <a:r>
              <a:rPr lang="en-US" sz="8800" b="1" dirty="0" smtClean="0">
                <a:solidFill>
                  <a:schemeClr val="bg1"/>
                </a:solidFill>
                <a:effectLst>
                  <a:outerShdw blurRad="38100" dist="38100" dir="2700000" algn="tl">
                    <a:srgbClr val="000000">
                      <a:alpha val="43137"/>
                    </a:srgbClr>
                  </a:outerShdw>
                </a:effectLst>
                <a:latin typeface="Informal Roman" pitchFamily="66" charset="0"/>
              </a:rPr>
              <a:t>Tanya:</a:t>
            </a:r>
            <a:endParaRPr lang="ru-RU" sz="8800" b="1" dirty="0" smtClean="0">
              <a:solidFill>
                <a:schemeClr val="bg1"/>
              </a:solidFill>
              <a:effectLst>
                <a:outerShdw blurRad="38100" dist="38100" dir="2700000" algn="tl">
                  <a:srgbClr val="000000">
                    <a:alpha val="43137"/>
                  </a:srgbClr>
                </a:outerShdw>
              </a:effectLst>
            </a:endParaRPr>
          </a:p>
        </p:txBody>
      </p:sp>
      <p:sp>
        <p:nvSpPr>
          <p:cNvPr id="23556" name="Content Placeholder 2"/>
          <p:cNvSpPr>
            <a:spLocks noGrp="1"/>
          </p:cNvSpPr>
          <p:nvPr>
            <p:ph idx="1"/>
          </p:nvPr>
        </p:nvSpPr>
        <p:spPr>
          <a:xfrm>
            <a:off x="0" y="1214438"/>
            <a:ext cx="9144000" cy="1214437"/>
          </a:xfrm>
        </p:spPr>
        <p:txBody>
          <a:bodyPr/>
          <a:lstStyle/>
          <a:p>
            <a:pPr algn="ctr">
              <a:buFontTx/>
              <a:buNone/>
              <a:defRPr/>
            </a:pPr>
            <a:r>
              <a:rPr lang="en-US" sz="6600" smtClean="0">
                <a:solidFill>
                  <a:schemeClr val="bg1"/>
                </a:solidFill>
                <a:effectLst>
                  <a:outerShdw blurRad="38100" dist="38100" dir="2700000" algn="tl">
                    <a:srgbClr val="C0C0C0"/>
                  </a:outerShdw>
                </a:effectLst>
                <a:latin typeface="Informal Roman" pitchFamily="66" charset="0"/>
              </a:rPr>
              <a:t>“I can’t live without my computer”</a:t>
            </a:r>
            <a:endParaRPr lang="ru-RU" sz="6600" smtClean="0">
              <a:solidFill>
                <a:schemeClr val="bg1"/>
              </a:solidFill>
              <a:effectLst>
                <a:outerShdw blurRad="38100" dist="38100" dir="2700000" algn="tl">
                  <a:srgbClr val="C0C0C0"/>
                </a:outerShdw>
              </a:effectLst>
            </a:endParaRPr>
          </a:p>
        </p:txBody>
      </p:sp>
      <p:pic>
        <p:nvPicPr>
          <p:cNvPr id="20485" name="Picture 5" descr="C:\Documents and Settings\Admin.REANIMAT-79BE96\Рабочий стол\ОЛИМПУС\Делаем газету с Танюшкой\P8140114.JPG"/>
          <p:cNvPicPr>
            <a:picLocks noChangeAspect="1" noChangeArrowheads="1"/>
          </p:cNvPicPr>
          <p:nvPr/>
        </p:nvPicPr>
        <p:blipFill>
          <a:blip r:embed="rId3" cstate="email"/>
          <a:srcRect/>
          <a:stretch>
            <a:fillRect/>
          </a:stretch>
        </p:blipFill>
        <p:spPr bwMode="auto">
          <a:xfrm>
            <a:off x="214282" y="3214686"/>
            <a:ext cx="4472782" cy="3354388"/>
          </a:xfrm>
          <a:prstGeom prst="rect">
            <a:avLst/>
          </a:prstGeom>
          <a:noFill/>
          <a:ln w="28575">
            <a:solidFill>
              <a:schemeClr val="tx1"/>
            </a:solidFill>
          </a:ln>
          <a:scene3d>
            <a:camera prst="perspectiveRight"/>
            <a:lightRig rig="threePt" dir="t"/>
          </a:scene3d>
        </p:spPr>
      </p:pic>
      <p:pic>
        <p:nvPicPr>
          <p:cNvPr id="23558" name="Picture 6" descr="G:\Новая папка\рпара.bmp"/>
          <p:cNvPicPr>
            <a:picLocks noChangeAspect="1" noChangeArrowheads="1"/>
          </p:cNvPicPr>
          <p:nvPr/>
        </p:nvPicPr>
        <p:blipFill>
          <a:blip r:embed="rId4" cstate="email"/>
          <a:srcRect/>
          <a:stretch>
            <a:fillRect/>
          </a:stretch>
        </p:blipFill>
        <p:spPr bwMode="auto">
          <a:xfrm rot="541512">
            <a:off x="7215206" y="285728"/>
            <a:ext cx="1619235" cy="1214426"/>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23559" name="Picture 7" descr="G:\Новая папка\укккккккк.bmp"/>
          <p:cNvPicPr>
            <a:picLocks noChangeAspect="1" noChangeArrowheads="1"/>
          </p:cNvPicPr>
          <p:nvPr/>
        </p:nvPicPr>
        <p:blipFill>
          <a:blip r:embed="rId5" cstate="email"/>
          <a:srcRect/>
          <a:stretch>
            <a:fillRect/>
          </a:stretch>
        </p:blipFill>
        <p:spPr bwMode="auto">
          <a:xfrm>
            <a:off x="5286380" y="357166"/>
            <a:ext cx="1409929" cy="107154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pic>
        <p:nvPicPr>
          <p:cNvPr id="23560" name="Picture 8" descr="G:\Новая папка (2)\Приборы\ьт.bmp"/>
          <p:cNvPicPr>
            <a:picLocks noChangeAspect="1" noChangeArrowheads="1"/>
          </p:cNvPicPr>
          <p:nvPr/>
        </p:nvPicPr>
        <p:blipFill>
          <a:blip r:embed="rId6" cstate="email"/>
          <a:srcRect/>
          <a:stretch>
            <a:fillRect/>
          </a:stretch>
        </p:blipFill>
        <p:spPr bwMode="auto">
          <a:xfrm rot="20951128">
            <a:off x="3643306" y="214290"/>
            <a:ext cx="1099046" cy="1071570"/>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pic>
        <p:nvPicPr>
          <p:cNvPr id="29705" name="Picture 9" descr="C:\Documents and Settings\Admin.REANIMAT-79BE96\Рабочий стол\Картинки\wallpaper\WIN98.GIF"/>
          <p:cNvPicPr>
            <a:picLocks noChangeAspect="1" noChangeArrowheads="1"/>
          </p:cNvPicPr>
          <p:nvPr/>
        </p:nvPicPr>
        <p:blipFill>
          <a:blip r:embed="rId7" cstate="email"/>
          <a:srcRect/>
          <a:stretch>
            <a:fillRect/>
          </a:stretch>
        </p:blipFill>
        <p:spPr bwMode="auto">
          <a:xfrm rot="-1094671">
            <a:off x="6653213" y="2438400"/>
            <a:ext cx="612775" cy="6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Scale>
                                      <p:cBhvr>
                                        <p:cTn id="7" dur="1000" decel="50000" fill="hold">
                                          <p:stCondLst>
                                            <p:cond delay="0"/>
                                          </p:stCondLst>
                                        </p:cTn>
                                        <p:tgtEl>
                                          <p:spTgt spid="204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5"/>
                                        </p:tgtEl>
                                        <p:attrNameLst>
                                          <p:attrName>ppt_x</p:attrName>
                                          <p:attrName>ppt_y</p:attrName>
                                        </p:attrNameLst>
                                      </p:cBhvr>
                                    </p:animMotion>
                                    <p:animEffect transition="in" filter="fade">
                                      <p:cBhvr>
                                        <p:cTn id="9" dur="1000"/>
                                        <p:tgtEl>
                                          <p:spTgt spid="20485"/>
                                        </p:tgtEl>
                                      </p:cBhvr>
                                    </p:animEffect>
                                  </p:child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0484"/>
                                        </p:tgtEl>
                                        <p:attrNameLst>
                                          <p:attrName>style.visibility</p:attrName>
                                        </p:attrNameLst>
                                      </p:cBhvr>
                                      <p:to>
                                        <p:strVal val="visible"/>
                                      </p:to>
                                    </p:set>
                                    <p:animEffect transition="in" filter="box(in)">
                                      <p:cBhvr>
                                        <p:cTn id="13"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92D050">
                <a:alpha val="90000"/>
              </a:srgbClr>
            </a:gs>
            <a:gs pos="50000">
              <a:schemeClr val="accent1">
                <a:lumMod val="75000"/>
                <a:alpha val="80000"/>
              </a:schemeClr>
            </a:gs>
            <a:gs pos="100000">
              <a:srgbClr val="BE526C">
                <a:alpha val="50000"/>
              </a:srgbClr>
            </a:gs>
          </a:gsLst>
          <a:lin ang="5400000" scaled="0"/>
        </a:gra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2571750" y="0"/>
            <a:ext cx="8229600" cy="1143000"/>
          </a:xfrm>
        </p:spPr>
        <p:txBody>
          <a:bodyPr/>
          <a:lstStyle/>
          <a:p>
            <a:r>
              <a:rPr lang="en-US" b="1" smtClean="0">
                <a:latin typeface="Kristen ITC" pitchFamily="66" charset="0"/>
              </a:rPr>
              <a:t>Natasha:</a:t>
            </a:r>
            <a:endParaRPr lang="ru-RU" b="1" smtClean="0"/>
          </a:p>
        </p:txBody>
      </p:sp>
      <p:sp>
        <p:nvSpPr>
          <p:cNvPr id="41987" name="Content Placeholder 2"/>
          <p:cNvSpPr>
            <a:spLocks noGrp="1"/>
          </p:cNvSpPr>
          <p:nvPr>
            <p:ph idx="1"/>
          </p:nvPr>
        </p:nvSpPr>
        <p:spPr>
          <a:xfrm>
            <a:off x="214313" y="4786313"/>
            <a:ext cx="8643937" cy="696912"/>
          </a:xfrm>
        </p:spPr>
        <p:txBody>
          <a:bodyPr/>
          <a:lstStyle/>
          <a:p>
            <a:pPr>
              <a:buFontTx/>
              <a:buNone/>
            </a:pPr>
            <a:r>
              <a:rPr lang="en-US" sz="4000" smtClean="0">
                <a:latin typeface="Kristen ITC" pitchFamily="66" charset="0"/>
                <a:ea typeface="Mangal" pitchFamily="2"/>
                <a:cs typeface="Mangal" pitchFamily="2"/>
              </a:rPr>
              <a:t>“I don’t know how people survived without camera. This gadget became part of my life”</a:t>
            </a:r>
            <a:endParaRPr lang="ru-RU" sz="4000" smtClean="0">
              <a:ea typeface="Mangal" pitchFamily="2"/>
              <a:cs typeface="Mangal" pitchFamily="2"/>
            </a:endParaRPr>
          </a:p>
        </p:txBody>
      </p:sp>
      <p:pic>
        <p:nvPicPr>
          <p:cNvPr id="67586" name="Picture 2" descr="D:\Фотки\С черного телебаса\IMG0701A.jpg"/>
          <p:cNvPicPr>
            <a:picLocks noChangeAspect="1" noChangeArrowheads="1"/>
          </p:cNvPicPr>
          <p:nvPr/>
        </p:nvPicPr>
        <p:blipFill>
          <a:blip r:embed="rId2" cstate="email"/>
          <a:srcRect/>
          <a:stretch>
            <a:fillRect/>
          </a:stretch>
        </p:blipFill>
        <p:spPr bwMode="auto">
          <a:xfrm>
            <a:off x="285720" y="285728"/>
            <a:ext cx="4857784" cy="38862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7587" name="Picture 3" descr="D:\Фотки\С черного телебаса\IMG0702A.jpg"/>
          <p:cNvPicPr>
            <a:picLocks noChangeAspect="1" noChangeArrowheads="1"/>
          </p:cNvPicPr>
          <p:nvPr/>
        </p:nvPicPr>
        <p:blipFill>
          <a:blip r:embed="rId3" cstate="email"/>
          <a:srcRect/>
          <a:stretch>
            <a:fillRect/>
          </a:stretch>
        </p:blipFill>
        <p:spPr bwMode="auto">
          <a:xfrm>
            <a:off x="4500562" y="1357298"/>
            <a:ext cx="4244523" cy="339561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Scale>
                                      <p:cBhvr>
                                        <p:cTn id="7" dur="1000" decel="50000" fill="hold">
                                          <p:stCondLst>
                                            <p:cond delay="0"/>
                                          </p:stCondLst>
                                        </p:cTn>
                                        <p:tgtEl>
                                          <p:spTgt spid="419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986"/>
                                        </p:tgtEl>
                                        <p:attrNameLst>
                                          <p:attrName>ppt_x</p:attrName>
                                          <p:attrName>ppt_y</p:attrName>
                                        </p:attrNameLst>
                                      </p:cBhvr>
                                    </p:animMotion>
                                    <p:animEffect transition="in" filter="fade">
                                      <p:cBhvr>
                                        <p:cTn id="9" dur="1000"/>
                                        <p:tgtEl>
                                          <p:spTgt spid="41986"/>
                                        </p:tgtEl>
                                      </p:cBhvr>
                                    </p:animEffect>
                                  </p:childTnLst>
                                </p:cTn>
                              </p:par>
                            </p:childTnLst>
                          </p:cTn>
                        </p:par>
                        <p:par>
                          <p:cTn id="10" fill="hold">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41987">
                                            <p:txEl>
                                              <p:pRg st="0" end="0"/>
                                            </p:txEl>
                                          </p:spTgt>
                                        </p:tgtEl>
                                        <p:attrNameLst>
                                          <p:attrName>style.visibility</p:attrName>
                                        </p:attrNameLst>
                                      </p:cBhvr>
                                      <p:to>
                                        <p:strVal val="visible"/>
                                      </p:to>
                                    </p:set>
                                    <p:animEffect transition="in" filter="diamond(in)">
                                      <p:cBhvr>
                                        <p:cTn id="13" dur="2000"/>
                                        <p:tgtEl>
                                          <p:spTgt spid="41987">
                                            <p:txEl>
                                              <p:pRg st="0" end="0"/>
                                            </p:txEl>
                                          </p:spTgt>
                                        </p:tgtEl>
                                      </p:cBhvr>
                                    </p:animEffect>
                                  </p:childTnLst>
                                </p:cTn>
                              </p:par>
                            </p:childTnLst>
                          </p:cTn>
                        </p:par>
                        <p:par>
                          <p:cTn id="14" fill="hold">
                            <p:stCondLst>
                              <p:cond delay="3000"/>
                            </p:stCondLst>
                            <p:childTnLst>
                              <p:par>
                                <p:cTn id="15" presetID="52" presetClass="entr" presetSubtype="0" fill="hold" nodeType="afterEffect">
                                  <p:stCondLst>
                                    <p:cond delay="0"/>
                                  </p:stCondLst>
                                  <p:childTnLst>
                                    <p:set>
                                      <p:cBhvr>
                                        <p:cTn id="16" dur="1" fill="hold">
                                          <p:stCondLst>
                                            <p:cond delay="0"/>
                                          </p:stCondLst>
                                        </p:cTn>
                                        <p:tgtEl>
                                          <p:spTgt spid="67586"/>
                                        </p:tgtEl>
                                        <p:attrNameLst>
                                          <p:attrName>style.visibility</p:attrName>
                                        </p:attrNameLst>
                                      </p:cBhvr>
                                      <p:to>
                                        <p:strVal val="visible"/>
                                      </p:to>
                                    </p:set>
                                    <p:animScale>
                                      <p:cBhvr>
                                        <p:cTn id="17" dur="1000" decel="50000" fill="hold">
                                          <p:stCondLst>
                                            <p:cond delay="0"/>
                                          </p:stCondLst>
                                        </p:cTn>
                                        <p:tgtEl>
                                          <p:spTgt spid="675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7586"/>
                                        </p:tgtEl>
                                        <p:attrNameLst>
                                          <p:attrName>ppt_x</p:attrName>
                                          <p:attrName>ppt_y</p:attrName>
                                        </p:attrNameLst>
                                      </p:cBhvr>
                                    </p:animMotion>
                                    <p:animEffect transition="in" filter="fade">
                                      <p:cBhvr>
                                        <p:cTn id="19" dur="1000"/>
                                        <p:tgtEl>
                                          <p:spTgt spid="67586"/>
                                        </p:tgtEl>
                                      </p:cBhvr>
                                    </p:animEffect>
                                  </p:childTnLst>
                                </p:cTn>
                              </p:par>
                            </p:childTnLst>
                          </p:cTn>
                        </p:par>
                        <p:par>
                          <p:cTn id="20" fill="hold">
                            <p:stCondLst>
                              <p:cond delay="4000"/>
                            </p:stCondLst>
                            <p:childTnLst>
                              <p:par>
                                <p:cTn id="21" presetID="52" presetClass="entr" presetSubtype="0" fill="hold" nodeType="afterEffect">
                                  <p:stCondLst>
                                    <p:cond delay="0"/>
                                  </p:stCondLst>
                                  <p:childTnLst>
                                    <p:set>
                                      <p:cBhvr>
                                        <p:cTn id="22" dur="1" fill="hold">
                                          <p:stCondLst>
                                            <p:cond delay="0"/>
                                          </p:stCondLst>
                                        </p:cTn>
                                        <p:tgtEl>
                                          <p:spTgt spid="67587"/>
                                        </p:tgtEl>
                                        <p:attrNameLst>
                                          <p:attrName>style.visibility</p:attrName>
                                        </p:attrNameLst>
                                      </p:cBhvr>
                                      <p:to>
                                        <p:strVal val="visible"/>
                                      </p:to>
                                    </p:set>
                                    <p:animScale>
                                      <p:cBhvr>
                                        <p:cTn id="23" dur="1000" decel="50000" fill="hold">
                                          <p:stCondLst>
                                            <p:cond delay="0"/>
                                          </p:stCondLst>
                                        </p:cTn>
                                        <p:tgtEl>
                                          <p:spTgt spid="675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7587"/>
                                        </p:tgtEl>
                                        <p:attrNameLst>
                                          <p:attrName>ppt_x</p:attrName>
                                          <p:attrName>ppt_y</p:attrName>
                                        </p:attrNameLst>
                                      </p:cBhvr>
                                    </p:animMotion>
                                    <p:animEffect transition="in" filter="fade">
                                      <p:cBhvr>
                                        <p:cTn id="25" dur="10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228600"/>
            <a:ext cx="8229600" cy="4525963"/>
          </a:xfrm>
        </p:spPr>
        <p:txBody>
          <a:bodyPr/>
          <a:lstStyle/>
          <a:p>
            <a:pPr eaLnBrk="1" hangingPunct="1">
              <a:buClr>
                <a:schemeClr val="tx1"/>
              </a:buClr>
              <a:buFontTx/>
              <a:buNone/>
            </a:pPr>
            <a:r>
              <a:rPr lang="en-US" sz="3600" b="1" smtClean="0">
                <a:latin typeface="Algerian" pitchFamily="82" charset="0"/>
              </a:rPr>
              <a:t>Our English group of </a:t>
            </a:r>
            <a:endParaRPr lang="ru-RU" sz="3600" b="1" smtClean="0">
              <a:latin typeface="Algerian" pitchFamily="82" charset="0"/>
            </a:endParaRPr>
          </a:p>
          <a:p>
            <a:pPr algn="ctr" eaLnBrk="1" hangingPunct="1">
              <a:buClr>
                <a:schemeClr val="tx1"/>
              </a:buClr>
              <a:buFontTx/>
              <a:buNone/>
            </a:pPr>
            <a:r>
              <a:rPr lang="en-US" sz="3600" b="1" smtClean="0">
                <a:latin typeface="Algerian" pitchFamily="82" charset="0"/>
              </a:rPr>
              <a:t>the 11-th form and our English </a:t>
            </a:r>
            <a:r>
              <a:rPr lang="ru-RU" sz="3600" b="1" smtClean="0">
                <a:latin typeface="Algerian" pitchFamily="82" charset="0"/>
              </a:rPr>
              <a:t>  </a:t>
            </a:r>
            <a:r>
              <a:rPr lang="en-US" sz="3600" b="1" smtClean="0">
                <a:latin typeface="Algerian" pitchFamily="82" charset="0"/>
              </a:rPr>
              <a:t>teacher </a:t>
            </a:r>
            <a:r>
              <a:rPr lang="ru-RU" sz="3600" b="1" smtClean="0">
                <a:latin typeface="Algerian" pitchFamily="82" charset="0"/>
              </a:rPr>
              <a:t> </a:t>
            </a:r>
            <a:r>
              <a:rPr lang="en-US" sz="3600" b="1" smtClean="0">
                <a:latin typeface="Algerian" pitchFamily="82" charset="0"/>
              </a:rPr>
              <a:t> Starovoitova T</a:t>
            </a:r>
            <a:r>
              <a:rPr lang="ru-RU" sz="3600" b="1" smtClean="0">
                <a:latin typeface="Algerian" pitchFamily="82" charset="0"/>
              </a:rPr>
              <a:t>.</a:t>
            </a:r>
            <a:r>
              <a:rPr lang="en-US" sz="3600" b="1" smtClean="0">
                <a:latin typeface="Algerian" pitchFamily="82" charset="0"/>
              </a:rPr>
              <a:t>V</a:t>
            </a:r>
            <a:r>
              <a:rPr lang="ru-RU" sz="3600" b="1" smtClean="0">
                <a:latin typeface="Algerian" pitchFamily="82" charset="0"/>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p:cTn id="13"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14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000250" y="714375"/>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2" name="Rectangle 2"/>
          <p:cNvSpPr>
            <a:spLocks noGrp="1"/>
          </p:cNvSpPr>
          <p:nvPr>
            <p:ph type="ctrTitle"/>
          </p:nvPr>
        </p:nvSpPr>
        <p:spPr>
          <a:xfrm>
            <a:off x="3000375" y="-357188"/>
            <a:ext cx="6429375" cy="2000251"/>
          </a:xfrm>
        </p:spPr>
        <p:txBody>
          <a:bodyPr/>
          <a:lstStyle/>
          <a:p>
            <a:pPr eaLnBrk="1" hangingPunct="1">
              <a:defRPr/>
            </a:pPr>
            <a:r>
              <a:rPr lang="en-US" sz="4000" b="1" dirty="0" smtClean="0">
                <a:effectLst>
                  <a:outerShdw blurRad="38100" dist="38100" dir="2700000" algn="tl">
                    <a:srgbClr val="000000">
                      <a:alpha val="43137"/>
                    </a:srgbClr>
                  </a:outerShdw>
                </a:effectLst>
                <a:latin typeface="Bell MT" pitchFamily="18" charset="0"/>
              </a:rPr>
              <a:t>Guess what I’m going to tell you about</a:t>
            </a:r>
            <a:endParaRPr lang="ru-RU" sz="4000" b="1" dirty="0" smtClean="0">
              <a:effectLst>
                <a:outerShdw blurRad="38100" dist="38100" dir="2700000" algn="tl">
                  <a:srgbClr val="000000">
                    <a:alpha val="43137"/>
                  </a:srgbClr>
                </a:outerShdw>
              </a:effectLst>
            </a:endParaRPr>
          </a:p>
        </p:txBody>
      </p:sp>
      <p:sp>
        <p:nvSpPr>
          <p:cNvPr id="10" name="Rectangle 2"/>
          <p:cNvSpPr txBox="1">
            <a:spLocks/>
          </p:cNvSpPr>
          <p:nvPr/>
        </p:nvSpPr>
        <p:spPr bwMode="auto">
          <a:xfrm>
            <a:off x="5072063" y="6286500"/>
            <a:ext cx="2786062" cy="357188"/>
          </a:xfrm>
          <a:prstGeom prst="rect">
            <a:avLst/>
          </a:prstGeom>
          <a:solidFill>
            <a:schemeClr val="accent1">
              <a:lumMod val="60000"/>
              <a:lumOff val="40000"/>
            </a:schemeClr>
          </a:solidFill>
          <a:ln w="9525">
            <a:noFill/>
            <a:miter lim="800000"/>
            <a:headEnd/>
            <a:tailEnd/>
          </a:ln>
        </p:spPr>
        <p:txBody>
          <a:bodyPr anchor="ctr"/>
          <a:lstStyle/>
          <a:p>
            <a:pPr marL="742950" indent="-742950" algn="just">
              <a:defRPr/>
            </a:pPr>
            <a:endParaRPr lang="en-US" sz="3200" dirty="0">
              <a:latin typeface="Algerian" pitchFamily="82" charset="0"/>
              <a:ea typeface="+mj-ea"/>
              <a:cs typeface="+mj-cs"/>
            </a:endParaRPr>
          </a:p>
          <a:p>
            <a:pPr marL="742950" indent="-742950" algn="just">
              <a:defRPr/>
            </a:pPr>
            <a:r>
              <a:rPr lang="en-US" sz="3200" dirty="0">
                <a:latin typeface="Algerian" pitchFamily="82" charset="0"/>
                <a:ea typeface="+mj-ea"/>
                <a:cs typeface="+mj-cs"/>
              </a:rPr>
              <a:t>H</a:t>
            </a:r>
            <a:r>
              <a:rPr lang="en-US" sz="3200" dirty="0">
                <a:latin typeface="Bell MT" pitchFamily="18" charset="0"/>
                <a:ea typeface="+mj-ea"/>
                <a:cs typeface="+mj-cs"/>
              </a:rPr>
              <a:t> to freeze food</a:t>
            </a:r>
          </a:p>
          <a:p>
            <a:pPr marL="742950" indent="-742950" algn="just">
              <a:defRPr/>
            </a:pPr>
            <a:r>
              <a:rPr lang="en-US" sz="2800" dirty="0">
                <a:latin typeface="Bell MT" pitchFamily="18" charset="0"/>
                <a:ea typeface="+mj-ea"/>
                <a:cs typeface="+mj-cs"/>
              </a:rPr>
              <a:t> </a:t>
            </a:r>
            <a:endParaRPr lang="ru-RU" sz="2800" dirty="0">
              <a:latin typeface="+mj-lt"/>
              <a:ea typeface="+mj-ea"/>
              <a:cs typeface="+mj-cs"/>
            </a:endParaRPr>
          </a:p>
        </p:txBody>
      </p:sp>
      <p:sp>
        <p:nvSpPr>
          <p:cNvPr id="33797" name="Rectangle 2"/>
          <p:cNvSpPr>
            <a:spLocks noChangeArrowheads="1"/>
          </p:cNvSpPr>
          <p:nvPr/>
        </p:nvSpPr>
        <p:spPr bwMode="auto">
          <a:xfrm>
            <a:off x="500063" y="3214688"/>
            <a:ext cx="500062" cy="500062"/>
          </a:xfrm>
          <a:prstGeom prst="rect">
            <a:avLst/>
          </a:prstGeom>
          <a:solidFill>
            <a:srgbClr val="87A6C3"/>
          </a:solidFill>
          <a:ln w="9525">
            <a:solidFill>
              <a:schemeClr val="tx1"/>
            </a:solidFill>
            <a:miter lim="800000"/>
            <a:headEnd/>
            <a:tailEnd/>
          </a:ln>
        </p:spPr>
        <p:txBody>
          <a:bodyPr wrap="none" anchor="ctr"/>
          <a:lstStyle/>
          <a:p>
            <a:endParaRPr lang="ru-RU"/>
          </a:p>
        </p:txBody>
      </p:sp>
      <p:sp>
        <p:nvSpPr>
          <p:cNvPr id="33798" name="Rectangle 2"/>
          <p:cNvSpPr>
            <a:spLocks noChangeArrowheads="1"/>
          </p:cNvSpPr>
          <p:nvPr/>
        </p:nvSpPr>
        <p:spPr bwMode="auto">
          <a:xfrm>
            <a:off x="1000125" y="3214688"/>
            <a:ext cx="500063" cy="500062"/>
          </a:xfrm>
          <a:prstGeom prst="rect">
            <a:avLst/>
          </a:prstGeom>
          <a:solidFill>
            <a:srgbClr val="87A6C3"/>
          </a:solidFill>
          <a:ln w="9525">
            <a:solidFill>
              <a:schemeClr val="tx1"/>
            </a:solidFill>
            <a:miter lim="800000"/>
            <a:headEnd/>
            <a:tailEnd/>
          </a:ln>
        </p:spPr>
        <p:txBody>
          <a:bodyPr wrap="none" anchor="ctr"/>
          <a:lstStyle/>
          <a:p>
            <a:endParaRPr lang="ru-RU"/>
          </a:p>
        </p:txBody>
      </p:sp>
      <p:sp>
        <p:nvSpPr>
          <p:cNvPr id="33799" name="Rectangle 2"/>
          <p:cNvSpPr>
            <a:spLocks noChangeArrowheads="1"/>
          </p:cNvSpPr>
          <p:nvPr/>
        </p:nvSpPr>
        <p:spPr bwMode="auto">
          <a:xfrm>
            <a:off x="1500188" y="3214688"/>
            <a:ext cx="500062" cy="500062"/>
          </a:xfrm>
          <a:prstGeom prst="rect">
            <a:avLst/>
          </a:prstGeom>
          <a:solidFill>
            <a:srgbClr val="87A6C3"/>
          </a:solidFill>
          <a:ln w="9525">
            <a:solidFill>
              <a:schemeClr val="tx1"/>
            </a:solidFill>
            <a:miter lim="800000"/>
            <a:headEnd/>
            <a:tailEnd/>
          </a:ln>
        </p:spPr>
        <p:txBody>
          <a:bodyPr wrap="none" anchor="ctr"/>
          <a:lstStyle/>
          <a:p>
            <a:endParaRPr lang="ru-RU"/>
          </a:p>
        </p:txBody>
      </p:sp>
      <p:sp>
        <p:nvSpPr>
          <p:cNvPr id="33800" name="Rectangle 2"/>
          <p:cNvSpPr>
            <a:spLocks noChangeArrowheads="1"/>
          </p:cNvSpPr>
          <p:nvPr/>
        </p:nvSpPr>
        <p:spPr bwMode="auto">
          <a:xfrm>
            <a:off x="2000250" y="3214688"/>
            <a:ext cx="500063" cy="500062"/>
          </a:xfrm>
          <a:prstGeom prst="rect">
            <a:avLst/>
          </a:prstGeom>
          <a:solidFill>
            <a:srgbClr val="87A6C3"/>
          </a:solidFill>
          <a:ln w="9525">
            <a:solidFill>
              <a:schemeClr val="tx1"/>
            </a:solidFill>
            <a:miter lim="800000"/>
            <a:headEnd/>
            <a:tailEnd/>
          </a:ln>
        </p:spPr>
        <p:txBody>
          <a:bodyPr wrap="none" anchor="ctr"/>
          <a:lstStyle/>
          <a:p>
            <a:endParaRPr lang="ru-RU"/>
          </a:p>
        </p:txBody>
      </p:sp>
      <p:sp>
        <p:nvSpPr>
          <p:cNvPr id="33801" name="Rectangle 2"/>
          <p:cNvSpPr>
            <a:spLocks noChangeArrowheads="1"/>
          </p:cNvSpPr>
          <p:nvPr/>
        </p:nvSpPr>
        <p:spPr bwMode="auto">
          <a:xfrm>
            <a:off x="2500313" y="3214688"/>
            <a:ext cx="500062" cy="500062"/>
          </a:xfrm>
          <a:prstGeom prst="rect">
            <a:avLst/>
          </a:prstGeom>
          <a:solidFill>
            <a:srgbClr val="87A6C3"/>
          </a:solidFill>
          <a:ln w="9525">
            <a:solidFill>
              <a:schemeClr val="tx1"/>
            </a:solidFill>
            <a:miter lim="800000"/>
            <a:headEnd/>
            <a:tailEnd/>
          </a:ln>
        </p:spPr>
        <p:txBody>
          <a:bodyPr wrap="none" anchor="ctr"/>
          <a:lstStyle/>
          <a:p>
            <a:endParaRPr lang="ru-RU"/>
          </a:p>
        </p:txBody>
      </p:sp>
      <p:sp>
        <p:nvSpPr>
          <p:cNvPr id="33802" name="Rectangle 2"/>
          <p:cNvSpPr>
            <a:spLocks noChangeArrowheads="1"/>
          </p:cNvSpPr>
          <p:nvPr/>
        </p:nvSpPr>
        <p:spPr bwMode="auto">
          <a:xfrm>
            <a:off x="3000375" y="3214688"/>
            <a:ext cx="500063" cy="500062"/>
          </a:xfrm>
          <a:prstGeom prst="rect">
            <a:avLst/>
          </a:prstGeom>
          <a:solidFill>
            <a:srgbClr val="87A6C3"/>
          </a:solidFill>
          <a:ln w="9525">
            <a:solidFill>
              <a:schemeClr val="tx1"/>
            </a:solidFill>
            <a:miter lim="800000"/>
            <a:headEnd/>
            <a:tailEnd/>
          </a:ln>
        </p:spPr>
        <p:txBody>
          <a:bodyPr wrap="none" anchor="ctr"/>
          <a:lstStyle/>
          <a:p>
            <a:endParaRPr lang="ru-RU"/>
          </a:p>
        </p:txBody>
      </p:sp>
      <p:sp>
        <p:nvSpPr>
          <p:cNvPr id="33803" name="Rectangle 2"/>
          <p:cNvSpPr>
            <a:spLocks noChangeArrowheads="1"/>
          </p:cNvSpPr>
          <p:nvPr/>
        </p:nvSpPr>
        <p:spPr bwMode="auto">
          <a:xfrm>
            <a:off x="3500438" y="3214688"/>
            <a:ext cx="500062" cy="500062"/>
          </a:xfrm>
          <a:prstGeom prst="rect">
            <a:avLst/>
          </a:prstGeom>
          <a:solidFill>
            <a:srgbClr val="87A6C3"/>
          </a:solidFill>
          <a:ln w="9525">
            <a:solidFill>
              <a:schemeClr val="tx1"/>
            </a:solidFill>
            <a:miter lim="800000"/>
            <a:headEnd/>
            <a:tailEnd/>
          </a:ln>
        </p:spPr>
        <p:txBody>
          <a:bodyPr wrap="none" anchor="ctr"/>
          <a:lstStyle/>
          <a:p>
            <a:endParaRPr lang="ru-RU"/>
          </a:p>
        </p:txBody>
      </p:sp>
      <p:sp>
        <p:nvSpPr>
          <p:cNvPr id="33804" name="Rectangle 2"/>
          <p:cNvSpPr>
            <a:spLocks noChangeArrowheads="1"/>
          </p:cNvSpPr>
          <p:nvPr/>
        </p:nvSpPr>
        <p:spPr bwMode="auto">
          <a:xfrm>
            <a:off x="4000500" y="3214688"/>
            <a:ext cx="500063" cy="500062"/>
          </a:xfrm>
          <a:prstGeom prst="rect">
            <a:avLst/>
          </a:prstGeom>
          <a:solidFill>
            <a:srgbClr val="87A6C3"/>
          </a:solidFill>
          <a:ln w="9525">
            <a:solidFill>
              <a:schemeClr val="tx1"/>
            </a:solidFill>
            <a:miter lim="800000"/>
            <a:headEnd/>
            <a:tailEnd/>
          </a:ln>
        </p:spPr>
        <p:txBody>
          <a:bodyPr wrap="none" anchor="ctr"/>
          <a:lstStyle/>
          <a:p>
            <a:endParaRPr lang="ru-RU"/>
          </a:p>
        </p:txBody>
      </p:sp>
      <p:sp>
        <p:nvSpPr>
          <p:cNvPr id="34" name="Rectangle 2"/>
          <p:cNvSpPr>
            <a:spLocks noChangeArrowheads="1"/>
          </p:cNvSpPr>
          <p:nvPr/>
        </p:nvSpPr>
        <p:spPr bwMode="auto">
          <a:xfrm>
            <a:off x="500063" y="3714750"/>
            <a:ext cx="500062" cy="500063"/>
          </a:xfrm>
          <a:prstGeom prst="rect">
            <a:avLst/>
          </a:prstGeom>
          <a:ln w="9525">
            <a:solidFill>
              <a:schemeClr val="tx1"/>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ru-RU" dirty="0"/>
          </a:p>
        </p:txBody>
      </p:sp>
      <p:sp>
        <p:nvSpPr>
          <p:cNvPr id="33806" name="Rectangle 2"/>
          <p:cNvSpPr>
            <a:spLocks noChangeArrowheads="1"/>
          </p:cNvSpPr>
          <p:nvPr/>
        </p:nvSpPr>
        <p:spPr bwMode="auto">
          <a:xfrm>
            <a:off x="500063" y="4214813"/>
            <a:ext cx="500062"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07" name="Rectangle 2"/>
          <p:cNvSpPr>
            <a:spLocks noChangeArrowheads="1"/>
          </p:cNvSpPr>
          <p:nvPr/>
        </p:nvSpPr>
        <p:spPr bwMode="auto">
          <a:xfrm>
            <a:off x="500063" y="4714875"/>
            <a:ext cx="500062"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08" name="Rectangle 2"/>
          <p:cNvSpPr>
            <a:spLocks noChangeArrowheads="1"/>
          </p:cNvSpPr>
          <p:nvPr/>
        </p:nvSpPr>
        <p:spPr bwMode="auto">
          <a:xfrm>
            <a:off x="500063" y="5214938"/>
            <a:ext cx="500062"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09" name="Rectangle 2"/>
          <p:cNvSpPr>
            <a:spLocks noChangeArrowheads="1"/>
          </p:cNvSpPr>
          <p:nvPr/>
        </p:nvSpPr>
        <p:spPr bwMode="auto">
          <a:xfrm>
            <a:off x="500063" y="5715000"/>
            <a:ext cx="500062"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10" name="Rectangle 2"/>
          <p:cNvSpPr>
            <a:spLocks noChangeArrowheads="1"/>
          </p:cNvSpPr>
          <p:nvPr/>
        </p:nvSpPr>
        <p:spPr bwMode="auto">
          <a:xfrm>
            <a:off x="1000125" y="5214938"/>
            <a:ext cx="500063"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11" name="Rectangle 2"/>
          <p:cNvSpPr>
            <a:spLocks noChangeArrowheads="1"/>
          </p:cNvSpPr>
          <p:nvPr/>
        </p:nvSpPr>
        <p:spPr bwMode="auto">
          <a:xfrm>
            <a:off x="1000125" y="2714625"/>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12" name="Rectangle 2"/>
          <p:cNvSpPr>
            <a:spLocks noChangeArrowheads="1"/>
          </p:cNvSpPr>
          <p:nvPr/>
        </p:nvSpPr>
        <p:spPr bwMode="auto">
          <a:xfrm>
            <a:off x="1000125" y="3714750"/>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13" name="Rectangle 2"/>
          <p:cNvSpPr>
            <a:spLocks noChangeArrowheads="1"/>
          </p:cNvSpPr>
          <p:nvPr/>
        </p:nvSpPr>
        <p:spPr bwMode="auto">
          <a:xfrm>
            <a:off x="1000125" y="4214813"/>
            <a:ext cx="500063"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14" name="Rectangle 2"/>
          <p:cNvSpPr>
            <a:spLocks noChangeArrowheads="1"/>
          </p:cNvSpPr>
          <p:nvPr/>
        </p:nvSpPr>
        <p:spPr bwMode="auto">
          <a:xfrm>
            <a:off x="1000125" y="4714875"/>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15" name="Rectangle 2"/>
          <p:cNvSpPr>
            <a:spLocks noChangeArrowheads="1"/>
          </p:cNvSpPr>
          <p:nvPr/>
        </p:nvSpPr>
        <p:spPr bwMode="auto">
          <a:xfrm>
            <a:off x="1500188" y="5214938"/>
            <a:ext cx="500062"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16" name="Rectangle 2"/>
          <p:cNvSpPr>
            <a:spLocks noChangeArrowheads="1"/>
          </p:cNvSpPr>
          <p:nvPr/>
        </p:nvSpPr>
        <p:spPr bwMode="auto">
          <a:xfrm>
            <a:off x="1500188" y="3714750"/>
            <a:ext cx="500062"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17" name="Rectangle 2"/>
          <p:cNvSpPr>
            <a:spLocks noChangeArrowheads="1"/>
          </p:cNvSpPr>
          <p:nvPr/>
        </p:nvSpPr>
        <p:spPr bwMode="auto">
          <a:xfrm>
            <a:off x="1500188" y="4214813"/>
            <a:ext cx="500062"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18" name="Rectangle 2"/>
          <p:cNvSpPr>
            <a:spLocks noChangeArrowheads="1"/>
          </p:cNvSpPr>
          <p:nvPr/>
        </p:nvSpPr>
        <p:spPr bwMode="auto">
          <a:xfrm>
            <a:off x="1500188" y="4714875"/>
            <a:ext cx="500062"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19" name="Rectangle 2"/>
          <p:cNvSpPr>
            <a:spLocks noChangeArrowheads="1"/>
          </p:cNvSpPr>
          <p:nvPr/>
        </p:nvSpPr>
        <p:spPr bwMode="auto">
          <a:xfrm>
            <a:off x="2000250" y="3714750"/>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20" name="Rectangle 2"/>
          <p:cNvSpPr>
            <a:spLocks noChangeArrowheads="1"/>
          </p:cNvSpPr>
          <p:nvPr/>
        </p:nvSpPr>
        <p:spPr bwMode="auto">
          <a:xfrm>
            <a:off x="2000250" y="4214813"/>
            <a:ext cx="500063"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21" name="Rectangle 2"/>
          <p:cNvSpPr>
            <a:spLocks noChangeArrowheads="1"/>
          </p:cNvSpPr>
          <p:nvPr/>
        </p:nvSpPr>
        <p:spPr bwMode="auto">
          <a:xfrm>
            <a:off x="2000250" y="4714875"/>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22" name="Rectangle 2"/>
          <p:cNvSpPr>
            <a:spLocks noChangeArrowheads="1"/>
          </p:cNvSpPr>
          <p:nvPr/>
        </p:nvSpPr>
        <p:spPr bwMode="auto">
          <a:xfrm>
            <a:off x="2000250" y="5214938"/>
            <a:ext cx="500063"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23" name="Rectangle 2"/>
          <p:cNvSpPr>
            <a:spLocks noChangeArrowheads="1"/>
          </p:cNvSpPr>
          <p:nvPr/>
        </p:nvSpPr>
        <p:spPr bwMode="auto">
          <a:xfrm>
            <a:off x="3500438" y="2714625"/>
            <a:ext cx="500062"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24" name="Rectangle 2"/>
          <p:cNvSpPr>
            <a:spLocks noChangeArrowheads="1"/>
          </p:cNvSpPr>
          <p:nvPr/>
        </p:nvSpPr>
        <p:spPr bwMode="auto">
          <a:xfrm>
            <a:off x="2500313" y="4214813"/>
            <a:ext cx="500062"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25" name="Rectangle 2"/>
          <p:cNvSpPr>
            <a:spLocks noChangeArrowheads="1"/>
          </p:cNvSpPr>
          <p:nvPr/>
        </p:nvSpPr>
        <p:spPr bwMode="auto">
          <a:xfrm>
            <a:off x="2500313" y="4714875"/>
            <a:ext cx="500062"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26" name="Rectangle 2"/>
          <p:cNvSpPr>
            <a:spLocks noChangeArrowheads="1"/>
          </p:cNvSpPr>
          <p:nvPr/>
        </p:nvSpPr>
        <p:spPr bwMode="auto">
          <a:xfrm>
            <a:off x="2500313" y="5214938"/>
            <a:ext cx="500062"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27" name="Rectangle 2"/>
          <p:cNvSpPr>
            <a:spLocks noChangeArrowheads="1"/>
          </p:cNvSpPr>
          <p:nvPr/>
        </p:nvSpPr>
        <p:spPr bwMode="auto">
          <a:xfrm>
            <a:off x="2500313" y="5715000"/>
            <a:ext cx="500062"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28" name="Rectangle 2"/>
          <p:cNvSpPr>
            <a:spLocks noChangeArrowheads="1"/>
          </p:cNvSpPr>
          <p:nvPr/>
        </p:nvSpPr>
        <p:spPr bwMode="auto">
          <a:xfrm>
            <a:off x="2500313" y="6143625"/>
            <a:ext cx="500062"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29" name="Rectangle 2"/>
          <p:cNvSpPr>
            <a:spLocks noChangeArrowheads="1"/>
          </p:cNvSpPr>
          <p:nvPr/>
        </p:nvSpPr>
        <p:spPr bwMode="auto">
          <a:xfrm>
            <a:off x="3000375" y="4714875"/>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30" name="Rectangle 2"/>
          <p:cNvSpPr>
            <a:spLocks noChangeArrowheads="1"/>
          </p:cNvSpPr>
          <p:nvPr/>
        </p:nvSpPr>
        <p:spPr bwMode="auto">
          <a:xfrm>
            <a:off x="3000375" y="4214813"/>
            <a:ext cx="500063"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31" name="Rectangle 2"/>
          <p:cNvSpPr>
            <a:spLocks noChangeArrowheads="1"/>
          </p:cNvSpPr>
          <p:nvPr/>
        </p:nvSpPr>
        <p:spPr bwMode="auto">
          <a:xfrm>
            <a:off x="3000375" y="3714750"/>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32" name="Rectangle 2"/>
          <p:cNvSpPr>
            <a:spLocks noChangeArrowheads="1"/>
          </p:cNvSpPr>
          <p:nvPr/>
        </p:nvSpPr>
        <p:spPr bwMode="auto">
          <a:xfrm>
            <a:off x="3000375" y="2714625"/>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33" name="Rectangle 2"/>
          <p:cNvSpPr>
            <a:spLocks noChangeArrowheads="1"/>
          </p:cNvSpPr>
          <p:nvPr/>
        </p:nvSpPr>
        <p:spPr bwMode="auto">
          <a:xfrm>
            <a:off x="3000375" y="2214563"/>
            <a:ext cx="500063"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34" name="Rectangle 2"/>
          <p:cNvSpPr>
            <a:spLocks noChangeArrowheads="1"/>
          </p:cNvSpPr>
          <p:nvPr/>
        </p:nvSpPr>
        <p:spPr bwMode="auto">
          <a:xfrm>
            <a:off x="4000500" y="4214813"/>
            <a:ext cx="500063"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35" name="Rectangle 2"/>
          <p:cNvSpPr>
            <a:spLocks noChangeArrowheads="1"/>
          </p:cNvSpPr>
          <p:nvPr/>
        </p:nvSpPr>
        <p:spPr bwMode="auto">
          <a:xfrm>
            <a:off x="4000500" y="3714750"/>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36" name="Rectangle 2"/>
          <p:cNvSpPr>
            <a:spLocks noChangeArrowheads="1"/>
          </p:cNvSpPr>
          <p:nvPr/>
        </p:nvSpPr>
        <p:spPr bwMode="auto">
          <a:xfrm>
            <a:off x="4000500" y="5214938"/>
            <a:ext cx="500063"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37" name="Rectangle 2"/>
          <p:cNvSpPr>
            <a:spLocks noChangeArrowheads="1"/>
          </p:cNvSpPr>
          <p:nvPr/>
        </p:nvSpPr>
        <p:spPr bwMode="auto">
          <a:xfrm>
            <a:off x="4000500" y="4714875"/>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38" name="Rectangle 2"/>
          <p:cNvSpPr>
            <a:spLocks noChangeArrowheads="1"/>
          </p:cNvSpPr>
          <p:nvPr/>
        </p:nvSpPr>
        <p:spPr bwMode="auto">
          <a:xfrm>
            <a:off x="2000250" y="2714625"/>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39" name="Rectangle 2"/>
          <p:cNvSpPr>
            <a:spLocks noChangeArrowheads="1"/>
          </p:cNvSpPr>
          <p:nvPr/>
        </p:nvSpPr>
        <p:spPr bwMode="auto">
          <a:xfrm>
            <a:off x="2000250" y="1714500"/>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40" name="Rectangle 2"/>
          <p:cNvSpPr>
            <a:spLocks noChangeArrowheads="1"/>
          </p:cNvSpPr>
          <p:nvPr/>
        </p:nvSpPr>
        <p:spPr bwMode="auto">
          <a:xfrm>
            <a:off x="2000250" y="2214563"/>
            <a:ext cx="500063"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41" name="Rectangle 2"/>
          <p:cNvSpPr>
            <a:spLocks noChangeArrowheads="1"/>
          </p:cNvSpPr>
          <p:nvPr/>
        </p:nvSpPr>
        <p:spPr bwMode="auto">
          <a:xfrm>
            <a:off x="2000250" y="1214438"/>
            <a:ext cx="500063" cy="500062"/>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42" name="Rectangle 2"/>
          <p:cNvSpPr>
            <a:spLocks noChangeArrowheads="1"/>
          </p:cNvSpPr>
          <p:nvPr/>
        </p:nvSpPr>
        <p:spPr bwMode="auto">
          <a:xfrm>
            <a:off x="4000500" y="2714625"/>
            <a:ext cx="500063"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43" name="Rectangle 2"/>
          <p:cNvSpPr>
            <a:spLocks noChangeArrowheads="1"/>
          </p:cNvSpPr>
          <p:nvPr/>
        </p:nvSpPr>
        <p:spPr bwMode="auto">
          <a:xfrm>
            <a:off x="2500313" y="2714625"/>
            <a:ext cx="500062"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44" name="Rectangle 2"/>
          <p:cNvSpPr>
            <a:spLocks noChangeArrowheads="1"/>
          </p:cNvSpPr>
          <p:nvPr/>
        </p:nvSpPr>
        <p:spPr bwMode="auto">
          <a:xfrm>
            <a:off x="2500313" y="3714750"/>
            <a:ext cx="500062"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45" name="Rectangle 2"/>
          <p:cNvSpPr>
            <a:spLocks noChangeArrowheads="1"/>
          </p:cNvSpPr>
          <p:nvPr/>
        </p:nvSpPr>
        <p:spPr bwMode="auto">
          <a:xfrm>
            <a:off x="3500438" y="1714500"/>
            <a:ext cx="500062"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46" name="Rectangle 2"/>
          <p:cNvSpPr>
            <a:spLocks noChangeArrowheads="1"/>
          </p:cNvSpPr>
          <p:nvPr/>
        </p:nvSpPr>
        <p:spPr bwMode="auto">
          <a:xfrm>
            <a:off x="3500438" y="1285875"/>
            <a:ext cx="500062"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33847" name="Rectangle 2"/>
          <p:cNvSpPr>
            <a:spLocks noChangeArrowheads="1"/>
          </p:cNvSpPr>
          <p:nvPr/>
        </p:nvSpPr>
        <p:spPr bwMode="auto">
          <a:xfrm>
            <a:off x="3500438" y="3714750"/>
            <a:ext cx="500062" cy="500063"/>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85" name="Rectangle 84"/>
          <p:cNvSpPr>
            <a:spLocks noChangeArrowheads="1"/>
          </p:cNvSpPr>
          <p:nvPr/>
        </p:nvSpPr>
        <p:spPr bwMode="auto">
          <a:xfrm>
            <a:off x="500063" y="3214688"/>
            <a:ext cx="357187" cy="461962"/>
          </a:xfrm>
          <a:prstGeom prst="rect">
            <a:avLst/>
          </a:prstGeom>
          <a:noFill/>
          <a:ln w="9525">
            <a:noFill/>
            <a:miter lim="800000"/>
            <a:headEnd/>
            <a:tailEnd/>
          </a:ln>
        </p:spPr>
        <p:txBody>
          <a:bodyPr>
            <a:spAutoFit/>
          </a:bodyPr>
          <a:lstStyle/>
          <a:p>
            <a:r>
              <a:rPr lang="en-US" sz="2400" b="1">
                <a:latin typeface="Copperplate Gothic Bold" pitchFamily="34" charset="0"/>
                <a:ea typeface="Calibri" pitchFamily="34" charset="0"/>
                <a:cs typeface="Times New Roman" pitchFamily="18" charset="0"/>
              </a:rPr>
              <a:t>C</a:t>
            </a:r>
            <a:endParaRPr lang="ru-RU" sz="2400">
              <a:ea typeface="Calibri" pitchFamily="34" charset="0"/>
              <a:cs typeface="Times New Roman" pitchFamily="18" charset="0"/>
            </a:endParaRPr>
          </a:p>
        </p:txBody>
      </p:sp>
      <p:sp>
        <p:nvSpPr>
          <p:cNvPr id="86" name="Rectangle 85"/>
          <p:cNvSpPr>
            <a:spLocks noChangeArrowheads="1"/>
          </p:cNvSpPr>
          <p:nvPr/>
        </p:nvSpPr>
        <p:spPr bwMode="auto">
          <a:xfrm>
            <a:off x="1000125" y="3214688"/>
            <a:ext cx="447675" cy="517525"/>
          </a:xfrm>
          <a:prstGeom prst="rect">
            <a:avLst/>
          </a:prstGeom>
          <a:noFill/>
          <a:ln w="9525">
            <a:noFill/>
            <a:miter lim="800000"/>
            <a:headEnd/>
            <a:tailEnd/>
          </a:ln>
        </p:spPr>
        <p:txBody>
          <a:bodyPr wrap="none">
            <a:spAutoFit/>
          </a:bodyPr>
          <a:lstStyle/>
          <a:p>
            <a:pPr algn="ctr">
              <a:lnSpc>
                <a:spcPct val="115000"/>
              </a:lnSpc>
            </a:pPr>
            <a:r>
              <a:rPr lang="en-US" sz="2400" b="1">
                <a:latin typeface="Copperplate Gothic Bold" pitchFamily="34" charset="0"/>
                <a:ea typeface="Calibri" pitchFamily="34" charset="0"/>
                <a:cs typeface="Times New Roman" pitchFamily="18" charset="0"/>
              </a:rPr>
              <a:t>O</a:t>
            </a:r>
            <a:endParaRPr lang="ru-RU" sz="2400">
              <a:latin typeface="Calibri" pitchFamily="34" charset="0"/>
              <a:ea typeface="Calibri" pitchFamily="34" charset="0"/>
              <a:cs typeface="Times New Roman" pitchFamily="18" charset="0"/>
            </a:endParaRPr>
          </a:p>
        </p:txBody>
      </p:sp>
      <p:sp>
        <p:nvSpPr>
          <p:cNvPr id="87" name="Rectangle 86"/>
          <p:cNvSpPr>
            <a:spLocks noChangeArrowheads="1"/>
          </p:cNvSpPr>
          <p:nvPr/>
        </p:nvSpPr>
        <p:spPr bwMode="auto">
          <a:xfrm>
            <a:off x="2500313" y="2714625"/>
            <a:ext cx="482600" cy="461963"/>
          </a:xfrm>
          <a:prstGeom prst="rect">
            <a:avLst/>
          </a:prstGeom>
          <a:noFill/>
          <a:ln w="9525">
            <a:noFill/>
            <a:miter lim="800000"/>
            <a:headEnd/>
            <a:tailEnd/>
          </a:ln>
        </p:spPr>
        <p:txBody>
          <a:bodyPr wrap="none">
            <a:spAutoFit/>
          </a:bodyPr>
          <a:lstStyle/>
          <a:p>
            <a:r>
              <a:rPr lang="en-US" sz="2400" b="1">
                <a:latin typeface="Copperplate Gothic Bold" pitchFamily="34" charset="0"/>
                <a:ea typeface="Calibri" pitchFamily="34" charset="0"/>
                <a:cs typeface="Times New Roman" pitchFamily="18" charset="0"/>
              </a:rPr>
              <a:t>M</a:t>
            </a:r>
            <a:endParaRPr lang="ru-RU" sz="2400">
              <a:ea typeface="Calibri" pitchFamily="34" charset="0"/>
              <a:cs typeface="Times New Roman" pitchFamily="18" charset="0"/>
            </a:endParaRPr>
          </a:p>
        </p:txBody>
      </p:sp>
      <p:sp>
        <p:nvSpPr>
          <p:cNvPr id="88" name="Rectangle 87"/>
          <p:cNvSpPr>
            <a:spLocks noChangeArrowheads="1"/>
          </p:cNvSpPr>
          <p:nvPr/>
        </p:nvSpPr>
        <p:spPr bwMode="auto">
          <a:xfrm>
            <a:off x="2079625" y="3197225"/>
            <a:ext cx="420688"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P</a:t>
            </a:r>
            <a:endParaRPr lang="ru-RU" sz="2400">
              <a:latin typeface="Calibri" pitchFamily="34" charset="0"/>
              <a:ea typeface="Calibri" pitchFamily="34" charset="0"/>
              <a:cs typeface="Times New Roman" pitchFamily="18" charset="0"/>
            </a:endParaRPr>
          </a:p>
        </p:txBody>
      </p:sp>
      <p:sp>
        <p:nvSpPr>
          <p:cNvPr id="89" name="Rectangle 88"/>
          <p:cNvSpPr>
            <a:spLocks noChangeArrowheads="1"/>
          </p:cNvSpPr>
          <p:nvPr/>
        </p:nvSpPr>
        <p:spPr bwMode="auto">
          <a:xfrm>
            <a:off x="2563813" y="3214688"/>
            <a:ext cx="436562"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U</a:t>
            </a:r>
            <a:endParaRPr lang="ru-RU" sz="2400">
              <a:latin typeface="Calibri" pitchFamily="34" charset="0"/>
              <a:ea typeface="Calibri" pitchFamily="34" charset="0"/>
              <a:cs typeface="Times New Roman" pitchFamily="18" charset="0"/>
            </a:endParaRPr>
          </a:p>
        </p:txBody>
      </p:sp>
      <p:sp>
        <p:nvSpPr>
          <p:cNvPr id="90" name="Rectangle 89"/>
          <p:cNvSpPr>
            <a:spLocks noChangeArrowheads="1"/>
          </p:cNvSpPr>
          <p:nvPr/>
        </p:nvSpPr>
        <p:spPr bwMode="auto">
          <a:xfrm>
            <a:off x="3071813" y="3214688"/>
            <a:ext cx="3937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T</a:t>
            </a:r>
            <a:endParaRPr lang="ru-RU" sz="2400">
              <a:latin typeface="Calibri" pitchFamily="34" charset="0"/>
              <a:ea typeface="Calibri" pitchFamily="34" charset="0"/>
              <a:cs typeface="Times New Roman" pitchFamily="18" charset="0"/>
            </a:endParaRPr>
          </a:p>
        </p:txBody>
      </p:sp>
      <p:sp>
        <p:nvSpPr>
          <p:cNvPr id="91" name="Rectangle 90"/>
          <p:cNvSpPr>
            <a:spLocks noChangeArrowheads="1"/>
          </p:cNvSpPr>
          <p:nvPr/>
        </p:nvSpPr>
        <p:spPr bwMode="auto">
          <a:xfrm>
            <a:off x="3581400" y="3214688"/>
            <a:ext cx="4191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E</a:t>
            </a:r>
            <a:endParaRPr lang="ru-RU" sz="2400">
              <a:latin typeface="Calibri" pitchFamily="34" charset="0"/>
              <a:ea typeface="Calibri" pitchFamily="34" charset="0"/>
              <a:cs typeface="Times New Roman" pitchFamily="18" charset="0"/>
            </a:endParaRPr>
          </a:p>
        </p:txBody>
      </p:sp>
      <p:sp>
        <p:nvSpPr>
          <p:cNvPr id="92" name="Rectangle 91"/>
          <p:cNvSpPr>
            <a:spLocks noChangeArrowheads="1"/>
          </p:cNvSpPr>
          <p:nvPr/>
        </p:nvSpPr>
        <p:spPr bwMode="auto">
          <a:xfrm>
            <a:off x="4071938" y="3214688"/>
            <a:ext cx="433387"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R</a:t>
            </a:r>
            <a:endParaRPr lang="ru-RU" sz="2400">
              <a:latin typeface="Calibri" pitchFamily="34" charset="0"/>
              <a:ea typeface="Calibri" pitchFamily="34" charset="0"/>
              <a:cs typeface="Times New Roman" pitchFamily="18" charset="0"/>
            </a:endParaRPr>
          </a:p>
        </p:txBody>
      </p:sp>
      <p:sp>
        <p:nvSpPr>
          <p:cNvPr id="93" name="Rectangle 92"/>
          <p:cNvSpPr>
            <a:spLocks noChangeArrowheads="1"/>
          </p:cNvSpPr>
          <p:nvPr/>
        </p:nvSpPr>
        <p:spPr bwMode="auto">
          <a:xfrm>
            <a:off x="566738" y="5214938"/>
            <a:ext cx="433387"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R</a:t>
            </a:r>
            <a:endParaRPr lang="ru-RU" sz="2400">
              <a:latin typeface="Calibri" pitchFamily="34" charset="0"/>
              <a:ea typeface="Calibri" pitchFamily="34" charset="0"/>
              <a:cs typeface="Times New Roman" pitchFamily="18" charset="0"/>
            </a:endParaRPr>
          </a:p>
        </p:txBody>
      </p:sp>
      <p:sp>
        <p:nvSpPr>
          <p:cNvPr id="94" name="Rectangle 93"/>
          <p:cNvSpPr>
            <a:spLocks noChangeArrowheads="1"/>
          </p:cNvSpPr>
          <p:nvPr/>
        </p:nvSpPr>
        <p:spPr bwMode="auto">
          <a:xfrm>
            <a:off x="1500188" y="5214938"/>
            <a:ext cx="433387"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R</a:t>
            </a:r>
            <a:endParaRPr lang="ru-RU" sz="2400">
              <a:latin typeface="Calibri" pitchFamily="34" charset="0"/>
              <a:ea typeface="Calibri" pitchFamily="34" charset="0"/>
              <a:cs typeface="Times New Roman" pitchFamily="18" charset="0"/>
            </a:endParaRPr>
          </a:p>
        </p:txBody>
      </p:sp>
      <p:sp>
        <p:nvSpPr>
          <p:cNvPr id="95" name="Rectangle 94"/>
          <p:cNvSpPr>
            <a:spLocks noChangeArrowheads="1"/>
          </p:cNvSpPr>
          <p:nvPr/>
        </p:nvSpPr>
        <p:spPr bwMode="auto">
          <a:xfrm>
            <a:off x="3071813" y="3714750"/>
            <a:ext cx="3937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T</a:t>
            </a:r>
            <a:endParaRPr lang="ru-RU" sz="2400">
              <a:latin typeface="Calibri" pitchFamily="34" charset="0"/>
              <a:ea typeface="Calibri" pitchFamily="34" charset="0"/>
              <a:cs typeface="Times New Roman" pitchFamily="18" charset="0"/>
            </a:endParaRPr>
          </a:p>
        </p:txBody>
      </p:sp>
      <p:sp>
        <p:nvSpPr>
          <p:cNvPr id="96" name="Rectangle 95"/>
          <p:cNvSpPr>
            <a:spLocks noChangeArrowheads="1"/>
          </p:cNvSpPr>
          <p:nvPr/>
        </p:nvSpPr>
        <p:spPr bwMode="auto">
          <a:xfrm>
            <a:off x="3571875" y="1285875"/>
            <a:ext cx="3937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T</a:t>
            </a:r>
            <a:endParaRPr lang="ru-RU" sz="2400">
              <a:latin typeface="Calibri" pitchFamily="34" charset="0"/>
              <a:ea typeface="Calibri" pitchFamily="34" charset="0"/>
              <a:cs typeface="Times New Roman" pitchFamily="18" charset="0"/>
            </a:endParaRPr>
          </a:p>
        </p:txBody>
      </p:sp>
      <p:sp>
        <p:nvSpPr>
          <p:cNvPr id="97" name="Rectangle 96"/>
          <p:cNvSpPr>
            <a:spLocks noChangeArrowheads="1"/>
          </p:cNvSpPr>
          <p:nvPr/>
        </p:nvSpPr>
        <p:spPr bwMode="auto">
          <a:xfrm>
            <a:off x="3571875" y="3714750"/>
            <a:ext cx="3937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T</a:t>
            </a:r>
            <a:endParaRPr lang="ru-RU" sz="2400">
              <a:latin typeface="Calibri" pitchFamily="34" charset="0"/>
              <a:ea typeface="Calibri" pitchFamily="34" charset="0"/>
              <a:cs typeface="Times New Roman" pitchFamily="18" charset="0"/>
            </a:endParaRPr>
          </a:p>
        </p:txBody>
      </p:sp>
      <p:sp>
        <p:nvSpPr>
          <p:cNvPr id="98" name="Rectangle 97"/>
          <p:cNvSpPr>
            <a:spLocks noChangeArrowheads="1"/>
          </p:cNvSpPr>
          <p:nvPr/>
        </p:nvSpPr>
        <p:spPr bwMode="auto">
          <a:xfrm>
            <a:off x="3071813" y="2714625"/>
            <a:ext cx="4191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E</a:t>
            </a:r>
            <a:endParaRPr lang="ru-RU" sz="2400">
              <a:latin typeface="Calibri" pitchFamily="34" charset="0"/>
              <a:ea typeface="Calibri" pitchFamily="34" charset="0"/>
              <a:cs typeface="Times New Roman" pitchFamily="18" charset="0"/>
            </a:endParaRPr>
          </a:p>
        </p:txBody>
      </p:sp>
      <p:sp>
        <p:nvSpPr>
          <p:cNvPr id="99" name="Rectangle 98"/>
          <p:cNvSpPr>
            <a:spLocks noChangeArrowheads="1"/>
          </p:cNvSpPr>
          <p:nvPr/>
        </p:nvSpPr>
        <p:spPr bwMode="auto">
          <a:xfrm>
            <a:off x="2081213" y="2214563"/>
            <a:ext cx="4191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E</a:t>
            </a:r>
            <a:endParaRPr lang="ru-RU" sz="2400">
              <a:latin typeface="Calibri" pitchFamily="34" charset="0"/>
              <a:ea typeface="Calibri" pitchFamily="34" charset="0"/>
              <a:cs typeface="Times New Roman" pitchFamily="18" charset="0"/>
            </a:endParaRPr>
          </a:p>
        </p:txBody>
      </p:sp>
      <p:sp>
        <p:nvSpPr>
          <p:cNvPr id="100" name="Rectangle 99"/>
          <p:cNvSpPr>
            <a:spLocks noChangeArrowheads="1"/>
          </p:cNvSpPr>
          <p:nvPr/>
        </p:nvSpPr>
        <p:spPr bwMode="auto">
          <a:xfrm>
            <a:off x="581025" y="4714875"/>
            <a:ext cx="4191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E</a:t>
            </a:r>
            <a:endParaRPr lang="ru-RU" sz="2400">
              <a:latin typeface="Calibri" pitchFamily="34" charset="0"/>
              <a:ea typeface="Calibri" pitchFamily="34" charset="0"/>
              <a:cs typeface="Times New Roman" pitchFamily="18" charset="0"/>
            </a:endParaRPr>
          </a:p>
        </p:txBody>
      </p:sp>
      <p:sp>
        <p:nvSpPr>
          <p:cNvPr id="101" name="Rectangle 100"/>
          <p:cNvSpPr>
            <a:spLocks noChangeArrowheads="1"/>
          </p:cNvSpPr>
          <p:nvPr/>
        </p:nvSpPr>
        <p:spPr bwMode="auto">
          <a:xfrm>
            <a:off x="4000500" y="5214938"/>
            <a:ext cx="4191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E</a:t>
            </a:r>
            <a:endParaRPr lang="ru-RU" sz="2400">
              <a:latin typeface="Calibri" pitchFamily="34" charset="0"/>
              <a:ea typeface="Calibri" pitchFamily="34" charset="0"/>
              <a:cs typeface="Times New Roman" pitchFamily="18" charset="0"/>
            </a:endParaRPr>
          </a:p>
        </p:txBody>
      </p:sp>
      <p:sp>
        <p:nvSpPr>
          <p:cNvPr id="102" name="Rectangle 101"/>
          <p:cNvSpPr>
            <a:spLocks noChangeArrowheads="1"/>
          </p:cNvSpPr>
          <p:nvPr/>
        </p:nvSpPr>
        <p:spPr bwMode="auto">
          <a:xfrm>
            <a:off x="1500188" y="4714875"/>
            <a:ext cx="4191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E</a:t>
            </a:r>
            <a:endParaRPr lang="ru-RU" sz="2400">
              <a:latin typeface="Calibri" pitchFamily="34" charset="0"/>
              <a:ea typeface="Calibri" pitchFamily="34" charset="0"/>
              <a:cs typeface="Times New Roman" pitchFamily="18" charset="0"/>
            </a:endParaRPr>
          </a:p>
        </p:txBody>
      </p:sp>
      <p:sp>
        <p:nvSpPr>
          <p:cNvPr id="103" name="Rectangle 102"/>
          <p:cNvSpPr>
            <a:spLocks noChangeArrowheads="1"/>
          </p:cNvSpPr>
          <p:nvPr/>
        </p:nvSpPr>
        <p:spPr bwMode="auto">
          <a:xfrm>
            <a:off x="1071563" y="5214938"/>
            <a:ext cx="4191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E</a:t>
            </a:r>
            <a:endParaRPr lang="ru-RU" sz="2400">
              <a:latin typeface="Calibri" pitchFamily="34" charset="0"/>
              <a:ea typeface="Calibri" pitchFamily="34" charset="0"/>
              <a:cs typeface="Times New Roman" pitchFamily="18" charset="0"/>
            </a:endParaRPr>
          </a:p>
        </p:txBody>
      </p:sp>
      <p:sp>
        <p:nvSpPr>
          <p:cNvPr id="104" name="Rectangle 103"/>
          <p:cNvSpPr>
            <a:spLocks noChangeArrowheads="1"/>
          </p:cNvSpPr>
          <p:nvPr/>
        </p:nvSpPr>
        <p:spPr bwMode="auto">
          <a:xfrm>
            <a:off x="2071688" y="5214938"/>
            <a:ext cx="4191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E</a:t>
            </a:r>
            <a:endParaRPr lang="ru-RU" sz="2400">
              <a:latin typeface="Calibri" pitchFamily="34" charset="0"/>
              <a:ea typeface="Calibri" pitchFamily="34" charset="0"/>
              <a:cs typeface="Times New Roman" pitchFamily="18" charset="0"/>
            </a:endParaRPr>
          </a:p>
        </p:txBody>
      </p:sp>
      <p:sp>
        <p:nvSpPr>
          <p:cNvPr id="105" name="Rectangle 104"/>
          <p:cNvSpPr>
            <a:spLocks noChangeArrowheads="1"/>
          </p:cNvSpPr>
          <p:nvPr/>
        </p:nvSpPr>
        <p:spPr bwMode="auto">
          <a:xfrm>
            <a:off x="3071813" y="4714875"/>
            <a:ext cx="4191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E</a:t>
            </a:r>
            <a:endParaRPr lang="ru-RU" sz="2400">
              <a:latin typeface="Calibri" pitchFamily="34" charset="0"/>
              <a:ea typeface="Calibri" pitchFamily="34" charset="0"/>
              <a:cs typeface="Times New Roman" pitchFamily="18" charset="0"/>
            </a:endParaRPr>
          </a:p>
        </p:txBody>
      </p:sp>
      <p:sp>
        <p:nvSpPr>
          <p:cNvPr id="106" name="Rectangle 105"/>
          <p:cNvSpPr>
            <a:spLocks noChangeArrowheads="1"/>
          </p:cNvSpPr>
          <p:nvPr/>
        </p:nvSpPr>
        <p:spPr bwMode="auto">
          <a:xfrm>
            <a:off x="1000125" y="2786063"/>
            <a:ext cx="9644063" cy="461962"/>
          </a:xfrm>
          <a:prstGeom prst="rect">
            <a:avLst/>
          </a:prstGeom>
          <a:noFill/>
          <a:ln w="9525">
            <a:noFill/>
            <a:miter lim="800000"/>
            <a:headEnd/>
            <a:tailEnd/>
          </a:ln>
        </p:spPr>
        <p:txBody>
          <a:bodyPr>
            <a:spAutoFit/>
          </a:bodyPr>
          <a:lstStyle/>
          <a:p>
            <a:r>
              <a:rPr lang="en-US" sz="2400" b="1">
                <a:latin typeface="Copperplate Gothic Bold" pitchFamily="34" charset="0"/>
                <a:ea typeface="Calibri" pitchFamily="34" charset="0"/>
                <a:cs typeface="Times New Roman" pitchFamily="18" charset="0"/>
              </a:rPr>
              <a:t>M</a:t>
            </a:r>
            <a:endParaRPr lang="ru-RU" sz="2400">
              <a:ea typeface="Calibri" pitchFamily="34" charset="0"/>
              <a:cs typeface="Times New Roman" pitchFamily="18" charset="0"/>
            </a:endParaRPr>
          </a:p>
        </p:txBody>
      </p:sp>
      <p:sp>
        <p:nvSpPr>
          <p:cNvPr id="107" name="Rectangle 106"/>
          <p:cNvSpPr>
            <a:spLocks noChangeArrowheads="1"/>
          </p:cNvSpPr>
          <p:nvPr/>
        </p:nvSpPr>
        <p:spPr bwMode="auto">
          <a:xfrm>
            <a:off x="1500188" y="3214688"/>
            <a:ext cx="482600" cy="461962"/>
          </a:xfrm>
          <a:prstGeom prst="rect">
            <a:avLst/>
          </a:prstGeom>
          <a:noFill/>
          <a:ln w="9525">
            <a:noFill/>
            <a:miter lim="800000"/>
            <a:headEnd/>
            <a:tailEnd/>
          </a:ln>
        </p:spPr>
        <p:txBody>
          <a:bodyPr wrap="none">
            <a:spAutoFit/>
          </a:bodyPr>
          <a:lstStyle/>
          <a:p>
            <a:r>
              <a:rPr lang="en-US" sz="2400" b="1">
                <a:latin typeface="Copperplate Gothic Bold" pitchFamily="34" charset="0"/>
                <a:ea typeface="Calibri" pitchFamily="34" charset="0"/>
                <a:cs typeface="Times New Roman" pitchFamily="18" charset="0"/>
              </a:rPr>
              <a:t>M</a:t>
            </a:r>
            <a:endParaRPr lang="ru-RU" sz="2400">
              <a:ea typeface="Calibri" pitchFamily="34" charset="0"/>
              <a:cs typeface="Times New Roman" pitchFamily="18" charset="0"/>
            </a:endParaRPr>
          </a:p>
        </p:txBody>
      </p:sp>
      <p:sp>
        <p:nvSpPr>
          <p:cNvPr id="108" name="Rectangle 107"/>
          <p:cNvSpPr>
            <a:spLocks noChangeArrowheads="1"/>
          </p:cNvSpPr>
          <p:nvPr/>
        </p:nvSpPr>
        <p:spPr bwMode="auto">
          <a:xfrm>
            <a:off x="500063" y="4214813"/>
            <a:ext cx="482600" cy="461962"/>
          </a:xfrm>
          <a:prstGeom prst="rect">
            <a:avLst/>
          </a:prstGeom>
          <a:noFill/>
          <a:ln w="9525">
            <a:noFill/>
            <a:miter lim="800000"/>
            <a:headEnd/>
            <a:tailEnd/>
          </a:ln>
        </p:spPr>
        <p:txBody>
          <a:bodyPr wrap="none">
            <a:spAutoFit/>
          </a:bodyPr>
          <a:lstStyle/>
          <a:p>
            <a:r>
              <a:rPr lang="en-US" sz="2400" b="1">
                <a:latin typeface="Copperplate Gothic Bold" pitchFamily="34" charset="0"/>
                <a:ea typeface="Calibri" pitchFamily="34" charset="0"/>
                <a:cs typeface="Times New Roman" pitchFamily="18" charset="0"/>
              </a:rPr>
              <a:t>M</a:t>
            </a:r>
            <a:endParaRPr lang="ru-RU" sz="2400">
              <a:ea typeface="Calibri" pitchFamily="34" charset="0"/>
              <a:cs typeface="Times New Roman" pitchFamily="18" charset="0"/>
            </a:endParaRPr>
          </a:p>
        </p:txBody>
      </p:sp>
      <p:sp>
        <p:nvSpPr>
          <p:cNvPr id="109" name="Rectangle 108"/>
          <p:cNvSpPr>
            <a:spLocks noChangeArrowheads="1"/>
          </p:cNvSpPr>
          <p:nvPr/>
        </p:nvSpPr>
        <p:spPr bwMode="auto">
          <a:xfrm>
            <a:off x="3571875" y="1785938"/>
            <a:ext cx="422275" cy="461962"/>
          </a:xfrm>
          <a:prstGeom prst="rect">
            <a:avLst/>
          </a:prstGeom>
          <a:noFill/>
          <a:ln w="9525">
            <a:noFill/>
            <a:miter lim="800000"/>
            <a:headEnd/>
            <a:tailEnd/>
          </a:ln>
        </p:spPr>
        <p:txBody>
          <a:bodyPr wrap="none">
            <a:spAutoFit/>
          </a:bodyPr>
          <a:lstStyle/>
          <a:p>
            <a:r>
              <a:rPr lang="en-US" sz="2400">
                <a:latin typeface="Copperplate Gothic Bold" pitchFamily="34" charset="0"/>
                <a:ea typeface="Calibri" pitchFamily="34" charset="0"/>
                <a:cs typeface="Times New Roman" pitchFamily="18" charset="0"/>
              </a:rPr>
              <a:t>V</a:t>
            </a:r>
            <a:endParaRPr lang="ru-RU" sz="2400">
              <a:ea typeface="Calibri" pitchFamily="34" charset="0"/>
              <a:cs typeface="Times New Roman" pitchFamily="18" charset="0"/>
            </a:endParaRPr>
          </a:p>
        </p:txBody>
      </p:sp>
      <p:sp>
        <p:nvSpPr>
          <p:cNvPr id="110" name="Rectangle 109"/>
          <p:cNvSpPr>
            <a:spLocks noChangeArrowheads="1"/>
          </p:cNvSpPr>
          <p:nvPr/>
        </p:nvSpPr>
        <p:spPr bwMode="auto">
          <a:xfrm>
            <a:off x="1500188" y="4214813"/>
            <a:ext cx="422275" cy="461962"/>
          </a:xfrm>
          <a:prstGeom prst="rect">
            <a:avLst/>
          </a:prstGeom>
          <a:noFill/>
          <a:ln w="9525">
            <a:noFill/>
            <a:miter lim="800000"/>
            <a:headEnd/>
            <a:tailEnd/>
          </a:ln>
        </p:spPr>
        <p:txBody>
          <a:bodyPr wrap="none">
            <a:spAutoFit/>
          </a:bodyPr>
          <a:lstStyle/>
          <a:p>
            <a:r>
              <a:rPr lang="en-US" sz="2400">
                <a:latin typeface="Copperplate Gothic Bold" pitchFamily="34" charset="0"/>
                <a:ea typeface="Calibri" pitchFamily="34" charset="0"/>
                <a:cs typeface="Times New Roman" pitchFamily="18" charset="0"/>
              </a:rPr>
              <a:t>V</a:t>
            </a:r>
            <a:endParaRPr lang="ru-RU" sz="2400">
              <a:ea typeface="Calibri" pitchFamily="34" charset="0"/>
              <a:cs typeface="Times New Roman" pitchFamily="18" charset="0"/>
            </a:endParaRPr>
          </a:p>
        </p:txBody>
      </p:sp>
      <p:sp>
        <p:nvSpPr>
          <p:cNvPr id="111" name="Rectangle 110"/>
          <p:cNvSpPr>
            <a:spLocks noChangeArrowheads="1"/>
          </p:cNvSpPr>
          <p:nvPr/>
        </p:nvSpPr>
        <p:spPr bwMode="auto">
          <a:xfrm>
            <a:off x="2071688" y="2714625"/>
            <a:ext cx="447675" cy="517525"/>
          </a:xfrm>
          <a:prstGeom prst="rect">
            <a:avLst/>
          </a:prstGeom>
          <a:noFill/>
          <a:ln w="9525">
            <a:noFill/>
            <a:miter lim="800000"/>
            <a:headEnd/>
            <a:tailEnd/>
          </a:ln>
        </p:spPr>
        <p:txBody>
          <a:bodyPr wrap="none">
            <a:spAutoFit/>
          </a:bodyPr>
          <a:lstStyle/>
          <a:p>
            <a:pPr algn="ctr">
              <a:lnSpc>
                <a:spcPct val="115000"/>
              </a:lnSpc>
            </a:pPr>
            <a:r>
              <a:rPr lang="en-US" sz="2400" b="1">
                <a:latin typeface="Copperplate Gothic Bold" pitchFamily="34" charset="0"/>
                <a:ea typeface="Calibri" pitchFamily="34" charset="0"/>
                <a:cs typeface="Times New Roman" pitchFamily="18" charset="0"/>
              </a:rPr>
              <a:t>O</a:t>
            </a:r>
            <a:endParaRPr lang="ru-RU" sz="2400">
              <a:latin typeface="Calibri" pitchFamily="34" charset="0"/>
              <a:ea typeface="Calibri" pitchFamily="34" charset="0"/>
              <a:cs typeface="Times New Roman" pitchFamily="18" charset="0"/>
            </a:endParaRPr>
          </a:p>
        </p:txBody>
      </p:sp>
      <p:sp>
        <p:nvSpPr>
          <p:cNvPr id="112" name="Rectangle 111"/>
          <p:cNvSpPr>
            <a:spLocks noChangeArrowheads="1"/>
          </p:cNvSpPr>
          <p:nvPr/>
        </p:nvSpPr>
        <p:spPr bwMode="auto">
          <a:xfrm>
            <a:off x="2000250" y="4214813"/>
            <a:ext cx="447675" cy="517525"/>
          </a:xfrm>
          <a:prstGeom prst="rect">
            <a:avLst/>
          </a:prstGeom>
          <a:noFill/>
          <a:ln w="9525">
            <a:noFill/>
            <a:miter lim="800000"/>
            <a:headEnd/>
            <a:tailEnd/>
          </a:ln>
        </p:spPr>
        <p:txBody>
          <a:bodyPr wrap="none">
            <a:spAutoFit/>
          </a:bodyPr>
          <a:lstStyle/>
          <a:p>
            <a:pPr algn="ctr">
              <a:lnSpc>
                <a:spcPct val="115000"/>
              </a:lnSpc>
            </a:pPr>
            <a:r>
              <a:rPr lang="en-US" sz="2400" b="1">
                <a:latin typeface="Copperplate Gothic Bold" pitchFamily="34" charset="0"/>
                <a:ea typeface="Calibri" pitchFamily="34" charset="0"/>
                <a:cs typeface="Times New Roman" pitchFamily="18" charset="0"/>
              </a:rPr>
              <a:t>O</a:t>
            </a:r>
            <a:endParaRPr lang="ru-RU" sz="2400">
              <a:latin typeface="Calibri" pitchFamily="34" charset="0"/>
              <a:ea typeface="Calibri" pitchFamily="34" charset="0"/>
              <a:cs typeface="Times New Roman" pitchFamily="18" charset="0"/>
            </a:endParaRPr>
          </a:p>
        </p:txBody>
      </p:sp>
      <p:sp>
        <p:nvSpPr>
          <p:cNvPr id="115" name="Rectangle 114"/>
          <p:cNvSpPr>
            <a:spLocks noChangeArrowheads="1"/>
          </p:cNvSpPr>
          <p:nvPr/>
        </p:nvSpPr>
        <p:spPr bwMode="auto">
          <a:xfrm>
            <a:off x="2071688" y="714375"/>
            <a:ext cx="422275" cy="461963"/>
          </a:xfrm>
          <a:prstGeom prst="rect">
            <a:avLst/>
          </a:prstGeom>
          <a:noFill/>
          <a:ln w="9525">
            <a:noFill/>
            <a:miter lim="800000"/>
            <a:headEnd/>
            <a:tailEnd/>
          </a:ln>
        </p:spPr>
        <p:txBody>
          <a:bodyPr wrap="none">
            <a:spAutoFit/>
          </a:bodyPr>
          <a:lstStyle/>
          <a:p>
            <a:r>
              <a:rPr lang="en-US" sz="2400">
                <a:latin typeface="Copperplate Gothic Bold" pitchFamily="34" charset="0"/>
                <a:ea typeface="Calibri" pitchFamily="34" charset="0"/>
                <a:cs typeface="Times New Roman" pitchFamily="18" charset="0"/>
              </a:rPr>
              <a:t>V</a:t>
            </a:r>
            <a:endParaRPr lang="ru-RU" sz="2400">
              <a:ea typeface="Calibri" pitchFamily="34" charset="0"/>
              <a:cs typeface="Times New Roman" pitchFamily="18" charset="0"/>
            </a:endParaRPr>
          </a:p>
        </p:txBody>
      </p:sp>
      <p:sp>
        <p:nvSpPr>
          <p:cNvPr id="117" name="Rectangle 116"/>
          <p:cNvSpPr>
            <a:spLocks noChangeArrowheads="1"/>
          </p:cNvSpPr>
          <p:nvPr/>
        </p:nvSpPr>
        <p:spPr bwMode="auto">
          <a:xfrm>
            <a:off x="1071563" y="4214813"/>
            <a:ext cx="285750" cy="517525"/>
          </a:xfrm>
          <a:prstGeom prst="rect">
            <a:avLst/>
          </a:prstGeom>
          <a:noFill/>
          <a:ln w="9525">
            <a:noFill/>
            <a:miter lim="800000"/>
            <a:headEnd/>
            <a:tailEnd/>
          </a:ln>
        </p:spPr>
        <p:txBody>
          <a:bodyPr wrap="none">
            <a:spAutoFit/>
          </a:bodyPr>
          <a:lstStyle/>
          <a:p>
            <a:pPr algn="ctr">
              <a:lnSpc>
                <a:spcPct val="115000"/>
              </a:lnSpc>
            </a:pPr>
            <a:r>
              <a:rPr lang="en-US" sz="2400">
                <a:latin typeface="Copperplate Gothic Bold" pitchFamily="34" charset="0"/>
                <a:ea typeface="Calibri" pitchFamily="34" charset="0"/>
                <a:cs typeface="Times New Roman" pitchFamily="18" charset="0"/>
              </a:rPr>
              <a:t>I</a:t>
            </a:r>
            <a:endParaRPr lang="ru-RU" sz="2400">
              <a:latin typeface="Calibri" pitchFamily="34" charset="0"/>
              <a:ea typeface="Calibri" pitchFamily="34" charset="0"/>
              <a:cs typeface="Times New Roman" pitchFamily="18" charset="0"/>
            </a:endParaRPr>
          </a:p>
        </p:txBody>
      </p:sp>
      <p:sp>
        <p:nvSpPr>
          <p:cNvPr id="119" name="Rectangle 118"/>
          <p:cNvSpPr>
            <a:spLocks noChangeArrowheads="1"/>
          </p:cNvSpPr>
          <p:nvPr/>
        </p:nvSpPr>
        <p:spPr bwMode="auto">
          <a:xfrm>
            <a:off x="2071688" y="1214438"/>
            <a:ext cx="285750" cy="517525"/>
          </a:xfrm>
          <a:prstGeom prst="rect">
            <a:avLst/>
          </a:prstGeom>
          <a:noFill/>
          <a:ln w="9525">
            <a:noFill/>
            <a:miter lim="800000"/>
            <a:headEnd/>
            <a:tailEnd/>
          </a:ln>
        </p:spPr>
        <p:txBody>
          <a:bodyPr wrap="none">
            <a:spAutoFit/>
          </a:bodyPr>
          <a:lstStyle/>
          <a:p>
            <a:pPr algn="ctr">
              <a:lnSpc>
                <a:spcPct val="115000"/>
              </a:lnSpc>
            </a:pPr>
            <a:r>
              <a:rPr lang="en-US" sz="2400">
                <a:latin typeface="Copperplate Gothic Bold" pitchFamily="34" charset="0"/>
                <a:ea typeface="Calibri" pitchFamily="34" charset="0"/>
                <a:cs typeface="Times New Roman" pitchFamily="18" charset="0"/>
              </a:rPr>
              <a:t>I</a:t>
            </a:r>
            <a:endParaRPr lang="ru-RU" sz="2400">
              <a:latin typeface="Calibri" pitchFamily="34" charset="0"/>
              <a:ea typeface="Calibri" pitchFamily="34" charset="0"/>
              <a:cs typeface="Times New Roman" pitchFamily="18" charset="0"/>
            </a:endParaRPr>
          </a:p>
        </p:txBody>
      </p:sp>
      <p:sp>
        <p:nvSpPr>
          <p:cNvPr id="120" name="Rectangle 119"/>
          <p:cNvSpPr>
            <a:spLocks noChangeArrowheads="1"/>
          </p:cNvSpPr>
          <p:nvPr/>
        </p:nvSpPr>
        <p:spPr bwMode="auto">
          <a:xfrm>
            <a:off x="4143375" y="3714750"/>
            <a:ext cx="285750" cy="517525"/>
          </a:xfrm>
          <a:prstGeom prst="rect">
            <a:avLst/>
          </a:prstGeom>
          <a:noFill/>
          <a:ln w="9525">
            <a:noFill/>
            <a:miter lim="800000"/>
            <a:headEnd/>
            <a:tailEnd/>
          </a:ln>
        </p:spPr>
        <p:txBody>
          <a:bodyPr wrap="none">
            <a:spAutoFit/>
          </a:bodyPr>
          <a:lstStyle/>
          <a:p>
            <a:pPr algn="ctr">
              <a:lnSpc>
                <a:spcPct val="115000"/>
              </a:lnSpc>
            </a:pPr>
            <a:r>
              <a:rPr lang="en-US" sz="2400">
                <a:latin typeface="Copperplate Gothic Bold" pitchFamily="34" charset="0"/>
                <a:ea typeface="Calibri" pitchFamily="34" charset="0"/>
                <a:cs typeface="Times New Roman" pitchFamily="18" charset="0"/>
              </a:rPr>
              <a:t>I</a:t>
            </a:r>
            <a:endParaRPr lang="ru-RU" sz="2400">
              <a:latin typeface="Calibri" pitchFamily="34" charset="0"/>
              <a:ea typeface="Calibri" pitchFamily="34" charset="0"/>
              <a:cs typeface="Times New Roman" pitchFamily="18" charset="0"/>
            </a:endParaRPr>
          </a:p>
        </p:txBody>
      </p:sp>
      <p:sp>
        <p:nvSpPr>
          <p:cNvPr id="121" name="Rectangle 120"/>
          <p:cNvSpPr>
            <a:spLocks noChangeArrowheads="1"/>
          </p:cNvSpPr>
          <p:nvPr/>
        </p:nvSpPr>
        <p:spPr bwMode="auto">
          <a:xfrm>
            <a:off x="500063" y="3714750"/>
            <a:ext cx="434975" cy="517525"/>
          </a:xfrm>
          <a:prstGeom prst="rect">
            <a:avLst/>
          </a:prstGeom>
          <a:noFill/>
          <a:ln w="9525">
            <a:noFill/>
            <a:miter lim="800000"/>
            <a:headEnd/>
            <a:tailEnd/>
          </a:ln>
        </p:spPr>
        <p:txBody>
          <a:bodyPr wrap="none">
            <a:spAutoFit/>
          </a:bodyPr>
          <a:lstStyle/>
          <a:p>
            <a:pPr>
              <a:lnSpc>
                <a:spcPct val="115000"/>
              </a:lnSpc>
            </a:pPr>
            <a:r>
              <a:rPr lang="en-US" sz="2400">
                <a:latin typeface="Copperplate Gothic Bold" pitchFamily="34" charset="0"/>
                <a:ea typeface="Calibri" pitchFamily="34" charset="0"/>
                <a:cs typeface="Times New Roman" pitchFamily="18" charset="0"/>
              </a:rPr>
              <a:t>A</a:t>
            </a:r>
            <a:endParaRPr lang="ru-RU" sz="2400">
              <a:latin typeface="Calibri" pitchFamily="34" charset="0"/>
              <a:ea typeface="Calibri" pitchFamily="34" charset="0"/>
              <a:cs typeface="Times New Roman" pitchFamily="18" charset="0"/>
            </a:endParaRPr>
          </a:p>
        </p:txBody>
      </p:sp>
      <p:sp>
        <p:nvSpPr>
          <p:cNvPr id="122" name="Rectangle 121"/>
          <p:cNvSpPr>
            <a:spLocks noChangeArrowheads="1"/>
          </p:cNvSpPr>
          <p:nvPr/>
        </p:nvSpPr>
        <p:spPr bwMode="auto">
          <a:xfrm>
            <a:off x="500063" y="5715000"/>
            <a:ext cx="434975" cy="517525"/>
          </a:xfrm>
          <a:prstGeom prst="rect">
            <a:avLst/>
          </a:prstGeom>
          <a:noFill/>
          <a:ln w="9525">
            <a:noFill/>
            <a:miter lim="800000"/>
            <a:headEnd/>
            <a:tailEnd/>
          </a:ln>
        </p:spPr>
        <p:txBody>
          <a:bodyPr wrap="none">
            <a:spAutoFit/>
          </a:bodyPr>
          <a:lstStyle/>
          <a:p>
            <a:pPr>
              <a:lnSpc>
                <a:spcPct val="115000"/>
              </a:lnSpc>
            </a:pPr>
            <a:r>
              <a:rPr lang="en-US" sz="2400">
                <a:latin typeface="Copperplate Gothic Bold" pitchFamily="34" charset="0"/>
                <a:ea typeface="Calibri" pitchFamily="34" charset="0"/>
                <a:cs typeface="Times New Roman" pitchFamily="18" charset="0"/>
              </a:rPr>
              <a:t>A</a:t>
            </a:r>
            <a:endParaRPr lang="ru-RU" sz="2400">
              <a:latin typeface="Calibri" pitchFamily="34" charset="0"/>
              <a:ea typeface="Calibri" pitchFamily="34" charset="0"/>
              <a:cs typeface="Times New Roman" pitchFamily="18" charset="0"/>
            </a:endParaRPr>
          </a:p>
        </p:txBody>
      </p:sp>
      <p:sp>
        <p:nvSpPr>
          <p:cNvPr id="123" name="Rectangle 122"/>
          <p:cNvSpPr>
            <a:spLocks noChangeArrowheads="1"/>
          </p:cNvSpPr>
          <p:nvPr/>
        </p:nvSpPr>
        <p:spPr bwMode="auto">
          <a:xfrm>
            <a:off x="1500188" y="3714750"/>
            <a:ext cx="447675" cy="517525"/>
          </a:xfrm>
          <a:prstGeom prst="rect">
            <a:avLst/>
          </a:prstGeom>
          <a:noFill/>
          <a:ln w="9525">
            <a:noFill/>
            <a:miter lim="800000"/>
            <a:headEnd/>
            <a:tailEnd/>
          </a:ln>
        </p:spPr>
        <p:txBody>
          <a:bodyPr wrap="none">
            <a:spAutoFit/>
          </a:bodyPr>
          <a:lstStyle/>
          <a:p>
            <a:pPr algn="ctr">
              <a:lnSpc>
                <a:spcPct val="115000"/>
              </a:lnSpc>
            </a:pPr>
            <a:r>
              <a:rPr lang="en-US" sz="2400" b="1">
                <a:latin typeface="Copperplate Gothic Bold" pitchFamily="34" charset="0"/>
                <a:ea typeface="Calibri" pitchFamily="34" charset="0"/>
                <a:cs typeface="Times New Roman" pitchFamily="18" charset="0"/>
              </a:rPr>
              <a:t>O</a:t>
            </a:r>
            <a:endParaRPr lang="ru-RU" sz="2400">
              <a:latin typeface="Calibri" pitchFamily="34" charset="0"/>
              <a:ea typeface="Calibri" pitchFamily="34" charset="0"/>
              <a:cs typeface="Times New Roman" pitchFamily="18" charset="0"/>
            </a:endParaRPr>
          </a:p>
        </p:txBody>
      </p:sp>
      <p:sp>
        <p:nvSpPr>
          <p:cNvPr id="124" name="Rectangle 123"/>
          <p:cNvSpPr>
            <a:spLocks noChangeArrowheads="1"/>
          </p:cNvSpPr>
          <p:nvPr/>
        </p:nvSpPr>
        <p:spPr bwMode="auto">
          <a:xfrm>
            <a:off x="1000125" y="3714750"/>
            <a:ext cx="433388" cy="517525"/>
          </a:xfrm>
          <a:prstGeom prst="rect">
            <a:avLst/>
          </a:prstGeom>
          <a:noFill/>
          <a:ln w="9525">
            <a:noFill/>
            <a:miter lim="800000"/>
            <a:headEnd/>
            <a:tailEnd/>
          </a:ln>
        </p:spPr>
        <p:txBody>
          <a:bodyPr wrap="none">
            <a:spAutoFit/>
          </a:bodyPr>
          <a:lstStyle/>
          <a:p>
            <a:pPr algn="ctr">
              <a:lnSpc>
                <a:spcPct val="115000"/>
              </a:lnSpc>
            </a:pPr>
            <a:r>
              <a:rPr lang="en-US" sz="2400">
                <a:latin typeface="Copperplate Gothic Bold" pitchFamily="34" charset="0"/>
                <a:ea typeface="Calibri" pitchFamily="34" charset="0"/>
                <a:cs typeface="Times New Roman" pitchFamily="18" charset="0"/>
              </a:rPr>
              <a:t>B</a:t>
            </a:r>
            <a:endParaRPr lang="ru-RU" sz="2400">
              <a:latin typeface="Calibri" pitchFamily="34" charset="0"/>
              <a:ea typeface="Calibri" pitchFamily="34" charset="0"/>
              <a:cs typeface="Times New Roman" pitchFamily="18" charset="0"/>
            </a:endParaRPr>
          </a:p>
        </p:txBody>
      </p:sp>
      <p:sp>
        <p:nvSpPr>
          <p:cNvPr id="125" name="Rectangle 124"/>
          <p:cNvSpPr>
            <a:spLocks noChangeArrowheads="1"/>
          </p:cNvSpPr>
          <p:nvPr/>
        </p:nvSpPr>
        <p:spPr bwMode="auto">
          <a:xfrm>
            <a:off x="1071563" y="4714875"/>
            <a:ext cx="403225" cy="517525"/>
          </a:xfrm>
          <a:prstGeom prst="rect">
            <a:avLst/>
          </a:prstGeom>
          <a:noFill/>
          <a:ln w="9525">
            <a:noFill/>
            <a:miter lim="800000"/>
            <a:headEnd/>
            <a:tailEnd/>
          </a:ln>
        </p:spPr>
        <p:txBody>
          <a:bodyPr wrap="none">
            <a:spAutoFit/>
          </a:bodyPr>
          <a:lstStyle/>
          <a:p>
            <a:pPr algn="ctr">
              <a:lnSpc>
                <a:spcPct val="115000"/>
              </a:lnSpc>
            </a:pPr>
            <a:r>
              <a:rPr lang="en-US" sz="2400">
                <a:latin typeface="Copperplate Gothic Bold" pitchFamily="34" charset="0"/>
                <a:ea typeface="Calibri" pitchFamily="34" charset="0"/>
                <a:cs typeface="Times New Roman" pitchFamily="18" charset="0"/>
              </a:rPr>
              <a:t>L</a:t>
            </a:r>
            <a:endParaRPr lang="ru-RU" sz="2400">
              <a:latin typeface="Calibri" pitchFamily="34" charset="0"/>
              <a:ea typeface="Calibri" pitchFamily="34" charset="0"/>
              <a:cs typeface="Times New Roman" pitchFamily="18" charset="0"/>
            </a:endParaRPr>
          </a:p>
        </p:txBody>
      </p:sp>
      <p:sp>
        <p:nvSpPr>
          <p:cNvPr id="126" name="Rectangle 125"/>
          <p:cNvSpPr>
            <a:spLocks noChangeArrowheads="1"/>
          </p:cNvSpPr>
          <p:nvPr/>
        </p:nvSpPr>
        <p:spPr bwMode="auto">
          <a:xfrm>
            <a:off x="2000250" y="1714500"/>
            <a:ext cx="442913" cy="517525"/>
          </a:xfrm>
          <a:prstGeom prst="rect">
            <a:avLst/>
          </a:prstGeom>
          <a:noFill/>
          <a:ln w="9525">
            <a:noFill/>
            <a:miter lim="800000"/>
            <a:headEnd/>
            <a:tailEnd/>
          </a:ln>
        </p:spPr>
        <p:txBody>
          <a:bodyPr wrap="none">
            <a:spAutoFit/>
          </a:bodyPr>
          <a:lstStyle/>
          <a:p>
            <a:pPr>
              <a:lnSpc>
                <a:spcPct val="115000"/>
              </a:lnSpc>
            </a:pPr>
            <a:r>
              <a:rPr lang="en-US" sz="2400">
                <a:latin typeface="Copperplate Gothic Bold" pitchFamily="34" charset="0"/>
                <a:ea typeface="Calibri" pitchFamily="34" charset="0"/>
                <a:cs typeface="Times New Roman" pitchFamily="18" charset="0"/>
              </a:rPr>
              <a:t>D</a:t>
            </a:r>
            <a:endParaRPr lang="ru-RU" sz="2400">
              <a:latin typeface="Calibri" pitchFamily="34" charset="0"/>
              <a:ea typeface="Calibri" pitchFamily="34" charset="0"/>
              <a:cs typeface="Times New Roman" pitchFamily="18" charset="0"/>
            </a:endParaRPr>
          </a:p>
        </p:txBody>
      </p:sp>
      <p:sp>
        <p:nvSpPr>
          <p:cNvPr id="128" name="Rectangle 127"/>
          <p:cNvSpPr>
            <a:spLocks noChangeArrowheads="1"/>
          </p:cNvSpPr>
          <p:nvPr/>
        </p:nvSpPr>
        <p:spPr bwMode="auto">
          <a:xfrm>
            <a:off x="4000500" y="4214813"/>
            <a:ext cx="442913" cy="517525"/>
          </a:xfrm>
          <a:prstGeom prst="rect">
            <a:avLst/>
          </a:prstGeom>
          <a:noFill/>
          <a:ln w="9525">
            <a:noFill/>
            <a:miter lim="800000"/>
            <a:headEnd/>
            <a:tailEnd/>
          </a:ln>
        </p:spPr>
        <p:txBody>
          <a:bodyPr wrap="none">
            <a:spAutoFit/>
          </a:bodyPr>
          <a:lstStyle/>
          <a:p>
            <a:pPr>
              <a:lnSpc>
                <a:spcPct val="115000"/>
              </a:lnSpc>
            </a:pPr>
            <a:r>
              <a:rPr lang="en-US" sz="2400">
                <a:latin typeface="Copperplate Gothic Bold" pitchFamily="34" charset="0"/>
                <a:ea typeface="Calibri" pitchFamily="34" charset="0"/>
                <a:cs typeface="Times New Roman" pitchFamily="18" charset="0"/>
              </a:rPr>
              <a:t>D</a:t>
            </a:r>
            <a:endParaRPr lang="ru-RU" sz="2400">
              <a:latin typeface="Calibri" pitchFamily="34" charset="0"/>
              <a:ea typeface="Calibri" pitchFamily="34" charset="0"/>
              <a:cs typeface="Times New Roman" pitchFamily="18" charset="0"/>
            </a:endParaRPr>
          </a:p>
        </p:txBody>
      </p:sp>
      <p:sp>
        <p:nvSpPr>
          <p:cNvPr id="129" name="Rectangle 128"/>
          <p:cNvSpPr>
            <a:spLocks noChangeArrowheads="1"/>
          </p:cNvSpPr>
          <p:nvPr/>
        </p:nvSpPr>
        <p:spPr bwMode="auto">
          <a:xfrm>
            <a:off x="2000250" y="3714750"/>
            <a:ext cx="449263" cy="517525"/>
          </a:xfrm>
          <a:prstGeom prst="rect">
            <a:avLst/>
          </a:prstGeom>
          <a:noFill/>
          <a:ln w="9525">
            <a:noFill/>
            <a:miter lim="800000"/>
            <a:headEnd/>
            <a:tailEnd/>
          </a:ln>
        </p:spPr>
        <p:txBody>
          <a:bodyPr wrap="none">
            <a:spAutoFit/>
          </a:bodyPr>
          <a:lstStyle/>
          <a:p>
            <a:pPr>
              <a:lnSpc>
                <a:spcPct val="115000"/>
              </a:lnSpc>
            </a:pPr>
            <a:r>
              <a:rPr lang="en-US" sz="2400">
                <a:latin typeface="Copperplate Gothic Bold" pitchFamily="34" charset="0"/>
                <a:ea typeface="Calibri" pitchFamily="34" charset="0"/>
                <a:cs typeface="Times New Roman" pitchFamily="18" charset="0"/>
              </a:rPr>
              <a:t>H</a:t>
            </a:r>
            <a:endParaRPr lang="ru-RU" sz="2400">
              <a:latin typeface="Calibri" pitchFamily="34" charset="0"/>
              <a:ea typeface="Calibri" pitchFamily="34" charset="0"/>
              <a:cs typeface="Times New Roman" pitchFamily="18" charset="0"/>
            </a:endParaRPr>
          </a:p>
        </p:txBody>
      </p:sp>
      <p:sp>
        <p:nvSpPr>
          <p:cNvPr id="130" name="Rectangle 129"/>
          <p:cNvSpPr>
            <a:spLocks noChangeArrowheads="1"/>
          </p:cNvSpPr>
          <p:nvPr/>
        </p:nvSpPr>
        <p:spPr bwMode="auto">
          <a:xfrm>
            <a:off x="2000250" y="4714875"/>
            <a:ext cx="452438" cy="517525"/>
          </a:xfrm>
          <a:prstGeom prst="rect">
            <a:avLst/>
          </a:prstGeom>
          <a:noFill/>
          <a:ln w="9525">
            <a:noFill/>
            <a:miter lim="800000"/>
            <a:headEnd/>
            <a:tailEnd/>
          </a:ln>
        </p:spPr>
        <p:txBody>
          <a:bodyPr wrap="none">
            <a:spAutoFit/>
          </a:bodyPr>
          <a:lstStyle/>
          <a:p>
            <a:pPr>
              <a:lnSpc>
                <a:spcPct val="115000"/>
              </a:lnSpc>
            </a:pPr>
            <a:r>
              <a:rPr lang="en-US" sz="2400">
                <a:latin typeface="Copperplate Gothic Bold" pitchFamily="34" charset="0"/>
                <a:ea typeface="Calibri" pitchFamily="34" charset="0"/>
                <a:cs typeface="Times New Roman" pitchFamily="18" charset="0"/>
              </a:rPr>
              <a:t>N</a:t>
            </a:r>
            <a:endParaRPr lang="ru-RU" sz="2400">
              <a:latin typeface="Calibri" pitchFamily="34" charset="0"/>
              <a:ea typeface="Calibri" pitchFamily="34" charset="0"/>
              <a:cs typeface="Times New Roman" pitchFamily="18" charset="0"/>
            </a:endParaRPr>
          </a:p>
        </p:txBody>
      </p:sp>
      <p:sp>
        <p:nvSpPr>
          <p:cNvPr id="131" name="Rectangle 130"/>
          <p:cNvSpPr>
            <a:spLocks noChangeArrowheads="1"/>
          </p:cNvSpPr>
          <p:nvPr/>
        </p:nvSpPr>
        <p:spPr bwMode="auto">
          <a:xfrm>
            <a:off x="2571750" y="3714750"/>
            <a:ext cx="357188" cy="517525"/>
          </a:xfrm>
          <a:prstGeom prst="rect">
            <a:avLst/>
          </a:prstGeom>
          <a:noFill/>
          <a:ln w="9525">
            <a:noFill/>
            <a:miter lim="800000"/>
            <a:headEnd/>
            <a:tailEnd/>
          </a:ln>
        </p:spPr>
        <p:txBody>
          <a:bodyPr>
            <a:spAutoFit/>
          </a:bodyPr>
          <a:lstStyle/>
          <a:p>
            <a:pPr>
              <a:lnSpc>
                <a:spcPct val="115000"/>
              </a:lnSpc>
            </a:pPr>
            <a:r>
              <a:rPr lang="en-US" sz="2400">
                <a:latin typeface="Copperplate Gothic Bold" pitchFamily="34" charset="0"/>
                <a:ea typeface="Calibri" pitchFamily="34" charset="0"/>
                <a:cs typeface="Times New Roman" pitchFamily="18" charset="0"/>
              </a:rPr>
              <a:t>L</a:t>
            </a:r>
            <a:endParaRPr lang="ru-RU" sz="2400">
              <a:latin typeface="Calibri" pitchFamily="34" charset="0"/>
              <a:ea typeface="Calibri" pitchFamily="34" charset="0"/>
              <a:cs typeface="Times New Roman" pitchFamily="18" charset="0"/>
            </a:endParaRPr>
          </a:p>
        </p:txBody>
      </p:sp>
      <p:sp>
        <p:nvSpPr>
          <p:cNvPr id="132" name="Rectangle 131"/>
          <p:cNvSpPr>
            <a:spLocks noChangeArrowheads="1"/>
          </p:cNvSpPr>
          <p:nvPr/>
        </p:nvSpPr>
        <p:spPr bwMode="auto">
          <a:xfrm>
            <a:off x="3071813" y="4214813"/>
            <a:ext cx="357187" cy="517525"/>
          </a:xfrm>
          <a:prstGeom prst="rect">
            <a:avLst/>
          </a:prstGeom>
          <a:noFill/>
          <a:ln w="9525">
            <a:noFill/>
            <a:miter lim="800000"/>
            <a:headEnd/>
            <a:tailEnd/>
          </a:ln>
        </p:spPr>
        <p:txBody>
          <a:bodyPr>
            <a:spAutoFit/>
          </a:bodyPr>
          <a:lstStyle/>
          <a:p>
            <a:pPr>
              <a:lnSpc>
                <a:spcPct val="115000"/>
              </a:lnSpc>
            </a:pPr>
            <a:r>
              <a:rPr lang="en-US" sz="2400">
                <a:latin typeface="Copperplate Gothic Bold" pitchFamily="34" charset="0"/>
                <a:ea typeface="Calibri" pitchFamily="34" charset="0"/>
                <a:cs typeface="Times New Roman" pitchFamily="18" charset="0"/>
              </a:rPr>
              <a:t>L</a:t>
            </a:r>
            <a:endParaRPr lang="ru-RU" sz="2400">
              <a:latin typeface="Calibri" pitchFamily="34" charset="0"/>
              <a:ea typeface="Calibri" pitchFamily="34" charset="0"/>
              <a:cs typeface="Times New Roman" pitchFamily="18" charset="0"/>
            </a:endParaRPr>
          </a:p>
        </p:txBody>
      </p:sp>
      <p:sp>
        <p:nvSpPr>
          <p:cNvPr id="133" name="Rectangle 132"/>
          <p:cNvSpPr>
            <a:spLocks noChangeArrowheads="1"/>
          </p:cNvSpPr>
          <p:nvPr/>
        </p:nvSpPr>
        <p:spPr bwMode="auto">
          <a:xfrm>
            <a:off x="2571750" y="4214813"/>
            <a:ext cx="393700" cy="517525"/>
          </a:xfrm>
          <a:prstGeom prst="rect">
            <a:avLst/>
          </a:prstGeom>
          <a:noFill/>
          <a:ln w="9525">
            <a:noFill/>
            <a:miter lim="800000"/>
            <a:headEnd/>
            <a:tailEnd/>
          </a:ln>
        </p:spPr>
        <p:txBody>
          <a:bodyPr wrap="none">
            <a:spAutoFit/>
          </a:bodyPr>
          <a:lstStyle/>
          <a:p>
            <a:pPr>
              <a:lnSpc>
                <a:spcPct val="115000"/>
              </a:lnSpc>
            </a:pPr>
            <a:r>
              <a:rPr lang="en-US" sz="2400" b="1">
                <a:latin typeface="Copperplate Gothic Bold" pitchFamily="34" charset="0"/>
                <a:ea typeface="Calibri" pitchFamily="34" charset="0"/>
                <a:cs typeface="Times New Roman" pitchFamily="18" charset="0"/>
              </a:rPr>
              <a:t>T</a:t>
            </a:r>
            <a:endParaRPr lang="ru-RU" sz="2400">
              <a:latin typeface="Calibri" pitchFamily="34" charset="0"/>
              <a:ea typeface="Calibri" pitchFamily="34" charset="0"/>
              <a:cs typeface="Times New Roman" pitchFamily="18" charset="0"/>
            </a:endParaRPr>
          </a:p>
        </p:txBody>
      </p:sp>
      <p:sp>
        <p:nvSpPr>
          <p:cNvPr id="134" name="Rectangle 133"/>
          <p:cNvSpPr>
            <a:spLocks noChangeArrowheads="1"/>
          </p:cNvSpPr>
          <p:nvPr/>
        </p:nvSpPr>
        <p:spPr bwMode="auto">
          <a:xfrm>
            <a:off x="2571750" y="4714875"/>
            <a:ext cx="404813" cy="517525"/>
          </a:xfrm>
          <a:prstGeom prst="rect">
            <a:avLst/>
          </a:prstGeom>
          <a:noFill/>
          <a:ln w="9525">
            <a:noFill/>
            <a:miter lim="800000"/>
            <a:headEnd/>
            <a:tailEnd/>
          </a:ln>
        </p:spPr>
        <p:txBody>
          <a:bodyPr wrap="none">
            <a:spAutoFit/>
          </a:bodyPr>
          <a:lstStyle/>
          <a:p>
            <a:pPr>
              <a:lnSpc>
                <a:spcPct val="115000"/>
              </a:lnSpc>
            </a:pPr>
            <a:r>
              <a:rPr lang="en-US" sz="2400">
                <a:latin typeface="Copperplate Gothic Bold" pitchFamily="34" charset="0"/>
                <a:ea typeface="Calibri" pitchFamily="34" charset="0"/>
                <a:cs typeface="Times New Roman" pitchFamily="18" charset="0"/>
              </a:rPr>
              <a:t>Y</a:t>
            </a:r>
            <a:endParaRPr lang="ru-RU" sz="2400">
              <a:latin typeface="Calibri" pitchFamily="34" charset="0"/>
              <a:ea typeface="Calibri" pitchFamily="34" charset="0"/>
              <a:cs typeface="Times New Roman" pitchFamily="18" charset="0"/>
            </a:endParaRPr>
          </a:p>
        </p:txBody>
      </p:sp>
      <p:sp>
        <p:nvSpPr>
          <p:cNvPr id="135" name="Rectangle 134"/>
          <p:cNvSpPr>
            <a:spLocks noChangeArrowheads="1"/>
          </p:cNvSpPr>
          <p:nvPr/>
        </p:nvSpPr>
        <p:spPr bwMode="auto">
          <a:xfrm>
            <a:off x="2571750" y="5643563"/>
            <a:ext cx="285750" cy="517525"/>
          </a:xfrm>
          <a:prstGeom prst="rect">
            <a:avLst/>
          </a:prstGeom>
          <a:noFill/>
          <a:ln w="9525">
            <a:noFill/>
            <a:miter lim="800000"/>
            <a:headEnd/>
            <a:tailEnd/>
          </a:ln>
        </p:spPr>
        <p:txBody>
          <a:bodyPr>
            <a:spAutoFit/>
          </a:bodyPr>
          <a:lstStyle/>
          <a:p>
            <a:pPr>
              <a:lnSpc>
                <a:spcPct val="115000"/>
              </a:lnSpc>
            </a:pPr>
            <a:r>
              <a:rPr lang="en-US" sz="2400">
                <a:latin typeface="Copperplate Gothic Bold" pitchFamily="34" charset="0"/>
                <a:ea typeface="Calibri" pitchFamily="34" charset="0"/>
                <a:cs typeface="Times New Roman" pitchFamily="18" charset="0"/>
              </a:rPr>
              <a:t>Y</a:t>
            </a:r>
            <a:endParaRPr lang="ru-RU" sz="2400">
              <a:latin typeface="Calibri" pitchFamily="34" charset="0"/>
              <a:ea typeface="Calibri" pitchFamily="34" charset="0"/>
              <a:cs typeface="Times New Roman" pitchFamily="18" charset="0"/>
            </a:endParaRPr>
          </a:p>
        </p:txBody>
      </p:sp>
      <p:sp>
        <p:nvSpPr>
          <p:cNvPr id="136" name="Rectangle 135"/>
          <p:cNvSpPr>
            <a:spLocks noChangeArrowheads="1"/>
          </p:cNvSpPr>
          <p:nvPr/>
        </p:nvSpPr>
        <p:spPr bwMode="auto">
          <a:xfrm>
            <a:off x="2500313" y="6143625"/>
            <a:ext cx="482600" cy="461963"/>
          </a:xfrm>
          <a:prstGeom prst="rect">
            <a:avLst/>
          </a:prstGeom>
          <a:noFill/>
          <a:ln w="9525">
            <a:noFill/>
            <a:miter lim="800000"/>
            <a:headEnd/>
            <a:tailEnd/>
          </a:ln>
        </p:spPr>
        <p:txBody>
          <a:bodyPr wrap="none">
            <a:spAutoFit/>
          </a:bodyPr>
          <a:lstStyle/>
          <a:p>
            <a:r>
              <a:rPr lang="en-US" sz="2400" b="1">
                <a:latin typeface="Copperplate Gothic Bold" pitchFamily="34" charset="0"/>
                <a:ea typeface="Calibri" pitchFamily="34" charset="0"/>
                <a:cs typeface="Times New Roman" pitchFamily="18" charset="0"/>
              </a:rPr>
              <a:t>M</a:t>
            </a:r>
            <a:endParaRPr lang="ru-RU" sz="2400">
              <a:ea typeface="Calibri" pitchFamily="34" charset="0"/>
              <a:cs typeface="Times New Roman" pitchFamily="18" charset="0"/>
            </a:endParaRPr>
          </a:p>
        </p:txBody>
      </p:sp>
      <p:sp>
        <p:nvSpPr>
          <p:cNvPr id="137" name="Rectangle 136"/>
          <p:cNvSpPr>
            <a:spLocks noChangeArrowheads="1"/>
          </p:cNvSpPr>
          <p:nvPr/>
        </p:nvSpPr>
        <p:spPr bwMode="auto">
          <a:xfrm>
            <a:off x="2571750" y="5214938"/>
            <a:ext cx="285750" cy="517525"/>
          </a:xfrm>
          <a:prstGeom prst="rect">
            <a:avLst/>
          </a:prstGeom>
          <a:noFill/>
          <a:ln w="9525">
            <a:noFill/>
            <a:miter lim="800000"/>
            <a:headEnd/>
            <a:tailEnd/>
          </a:ln>
        </p:spPr>
        <p:txBody>
          <a:bodyPr>
            <a:spAutoFit/>
          </a:bodyPr>
          <a:lstStyle/>
          <a:p>
            <a:pPr>
              <a:lnSpc>
                <a:spcPct val="115000"/>
              </a:lnSpc>
            </a:pPr>
            <a:r>
              <a:rPr lang="en-US" sz="2400">
                <a:latin typeface="Copperplate Gothic Bold" pitchFamily="34" charset="0"/>
                <a:ea typeface="Calibri" pitchFamily="34" charset="0"/>
                <a:cs typeface="Times New Roman" pitchFamily="18" charset="0"/>
              </a:rPr>
              <a:t>G</a:t>
            </a:r>
            <a:endParaRPr lang="ru-RU" sz="2400">
              <a:latin typeface="Calibri" pitchFamily="34" charset="0"/>
              <a:ea typeface="Calibri" pitchFamily="34" charset="0"/>
              <a:cs typeface="Times New Roman" pitchFamily="18" charset="0"/>
            </a:endParaRPr>
          </a:p>
        </p:txBody>
      </p:sp>
      <p:sp>
        <p:nvSpPr>
          <p:cNvPr id="138" name="Rectangle 137"/>
          <p:cNvSpPr>
            <a:spLocks noChangeArrowheads="1"/>
          </p:cNvSpPr>
          <p:nvPr/>
        </p:nvSpPr>
        <p:spPr bwMode="auto">
          <a:xfrm>
            <a:off x="4000500" y="4714875"/>
            <a:ext cx="285750" cy="517525"/>
          </a:xfrm>
          <a:prstGeom prst="rect">
            <a:avLst/>
          </a:prstGeom>
          <a:noFill/>
          <a:ln w="9525">
            <a:noFill/>
            <a:miter lim="800000"/>
            <a:headEnd/>
            <a:tailEnd/>
          </a:ln>
        </p:spPr>
        <p:txBody>
          <a:bodyPr>
            <a:spAutoFit/>
          </a:bodyPr>
          <a:lstStyle/>
          <a:p>
            <a:pPr>
              <a:lnSpc>
                <a:spcPct val="115000"/>
              </a:lnSpc>
            </a:pPr>
            <a:r>
              <a:rPr lang="en-US" sz="2400">
                <a:latin typeface="Copperplate Gothic Bold" pitchFamily="34" charset="0"/>
                <a:ea typeface="Calibri" pitchFamily="34" charset="0"/>
                <a:cs typeface="Times New Roman" pitchFamily="18" charset="0"/>
              </a:rPr>
              <a:t>G</a:t>
            </a:r>
            <a:endParaRPr lang="ru-RU" sz="2400">
              <a:latin typeface="Calibri" pitchFamily="34" charset="0"/>
              <a:ea typeface="Calibri" pitchFamily="34" charset="0"/>
              <a:cs typeface="Times New Roman" pitchFamily="18" charset="0"/>
            </a:endParaRPr>
          </a:p>
        </p:txBody>
      </p:sp>
      <p:sp>
        <p:nvSpPr>
          <p:cNvPr id="139" name="Rectangle 138"/>
          <p:cNvSpPr>
            <a:spLocks noChangeArrowheads="1"/>
          </p:cNvSpPr>
          <p:nvPr/>
        </p:nvSpPr>
        <p:spPr bwMode="auto">
          <a:xfrm>
            <a:off x="4071938" y="2786063"/>
            <a:ext cx="409575" cy="461962"/>
          </a:xfrm>
          <a:prstGeom prst="rect">
            <a:avLst/>
          </a:prstGeom>
          <a:noFill/>
          <a:ln w="9525">
            <a:noFill/>
            <a:miter lim="800000"/>
            <a:headEnd/>
            <a:tailEnd/>
          </a:ln>
        </p:spPr>
        <p:txBody>
          <a:bodyPr wrap="none">
            <a:spAutoFit/>
          </a:bodyPr>
          <a:lstStyle/>
          <a:p>
            <a:r>
              <a:rPr lang="en-US" sz="2400">
                <a:latin typeface="Copperplate Gothic Bold" pitchFamily="34" charset="0"/>
                <a:ea typeface="Calibri" pitchFamily="34" charset="0"/>
                <a:cs typeface="Times New Roman" pitchFamily="18" charset="0"/>
              </a:rPr>
              <a:t>F</a:t>
            </a:r>
            <a:endParaRPr lang="ru-RU" sz="2400">
              <a:ea typeface="Calibri" pitchFamily="34" charset="0"/>
              <a:cs typeface="Times New Roman" pitchFamily="18" charset="0"/>
            </a:endParaRPr>
          </a:p>
        </p:txBody>
      </p:sp>
      <p:sp>
        <p:nvSpPr>
          <p:cNvPr id="140" name="Rectangle 139"/>
          <p:cNvSpPr>
            <a:spLocks noChangeArrowheads="1"/>
          </p:cNvSpPr>
          <p:nvPr/>
        </p:nvSpPr>
        <p:spPr bwMode="auto">
          <a:xfrm>
            <a:off x="3571875" y="2714625"/>
            <a:ext cx="406400" cy="517525"/>
          </a:xfrm>
          <a:prstGeom prst="rect">
            <a:avLst/>
          </a:prstGeom>
          <a:noFill/>
          <a:ln w="9525">
            <a:noFill/>
            <a:miter lim="800000"/>
            <a:headEnd/>
            <a:tailEnd/>
          </a:ln>
        </p:spPr>
        <p:txBody>
          <a:bodyPr wrap="none">
            <a:spAutoFit/>
          </a:bodyPr>
          <a:lstStyle/>
          <a:p>
            <a:pPr>
              <a:lnSpc>
                <a:spcPct val="115000"/>
              </a:lnSpc>
            </a:pPr>
            <a:r>
              <a:rPr lang="en-US" sz="2400">
                <a:latin typeface="Copperplate Gothic Bold" pitchFamily="34" charset="0"/>
                <a:ea typeface="Calibri" pitchFamily="34" charset="0"/>
                <a:cs typeface="Times New Roman" pitchFamily="18" charset="0"/>
              </a:rPr>
              <a:t>S</a:t>
            </a:r>
            <a:endParaRPr lang="ru-RU" sz="2400">
              <a:latin typeface="Calibri" pitchFamily="34" charset="0"/>
              <a:ea typeface="Calibri" pitchFamily="34" charset="0"/>
              <a:cs typeface="Times New Roman" pitchFamily="18" charset="0"/>
            </a:endParaRPr>
          </a:p>
        </p:txBody>
      </p:sp>
      <p:sp>
        <p:nvSpPr>
          <p:cNvPr id="141" name="Rectangle 140"/>
          <p:cNvSpPr>
            <a:spLocks noChangeArrowheads="1"/>
          </p:cNvSpPr>
          <p:nvPr/>
        </p:nvSpPr>
        <p:spPr bwMode="auto">
          <a:xfrm>
            <a:off x="3071813" y="2214563"/>
            <a:ext cx="357187" cy="461962"/>
          </a:xfrm>
          <a:prstGeom prst="rect">
            <a:avLst/>
          </a:prstGeom>
          <a:noFill/>
          <a:ln w="9525">
            <a:noFill/>
            <a:miter lim="800000"/>
            <a:headEnd/>
            <a:tailEnd/>
          </a:ln>
        </p:spPr>
        <p:txBody>
          <a:bodyPr>
            <a:spAutoFit/>
          </a:bodyPr>
          <a:lstStyle/>
          <a:p>
            <a:r>
              <a:rPr lang="en-US" sz="2400">
                <a:latin typeface="Copperplate Gothic Bold" pitchFamily="34" charset="0"/>
                <a:ea typeface="Calibri" pitchFamily="34" charset="0"/>
                <a:cs typeface="Times New Roman" pitchFamily="18" charset="0"/>
              </a:rPr>
              <a:t>K</a:t>
            </a:r>
            <a:endParaRPr lang="ru-RU" sz="2400">
              <a:ea typeface="Calibri" pitchFamily="34" charset="0"/>
              <a:cs typeface="Times New Roman" pitchFamily="18" charset="0"/>
            </a:endParaRPr>
          </a:p>
        </p:txBody>
      </p:sp>
      <p:sp>
        <p:nvSpPr>
          <p:cNvPr id="144" name="Rectangle 143"/>
          <p:cNvSpPr/>
          <p:nvPr/>
        </p:nvSpPr>
        <p:spPr>
          <a:xfrm>
            <a:off x="500063" y="2643188"/>
            <a:ext cx="417512" cy="461962"/>
          </a:xfrm>
          <a:prstGeom prst="rect">
            <a:avLst/>
          </a:prstGeom>
        </p:spPr>
        <p:txBody>
          <a:bodyPr wrap="none">
            <a:spAutoFit/>
          </a:bodyPr>
          <a:lstStyle/>
          <a:p>
            <a:pPr>
              <a:defRPr/>
            </a:pPr>
            <a:r>
              <a:rPr lang="en-US" sz="2400" b="1" dirty="0">
                <a:solidFill>
                  <a:schemeClr val="accent6">
                    <a:lumMod val="50000"/>
                  </a:schemeClr>
                </a:solidFill>
                <a:latin typeface="Algerian" pitchFamily="82" charset="0"/>
              </a:rPr>
              <a:t>A</a:t>
            </a:r>
            <a:endParaRPr lang="ru-RU" sz="2400" dirty="0">
              <a:solidFill>
                <a:schemeClr val="accent6">
                  <a:lumMod val="50000"/>
                </a:schemeClr>
              </a:solidFill>
            </a:endParaRPr>
          </a:p>
        </p:txBody>
      </p:sp>
      <p:sp>
        <p:nvSpPr>
          <p:cNvPr id="145" name="Rectangle 144"/>
          <p:cNvSpPr/>
          <p:nvPr/>
        </p:nvSpPr>
        <p:spPr>
          <a:xfrm>
            <a:off x="1071563" y="2214563"/>
            <a:ext cx="381000" cy="461962"/>
          </a:xfrm>
          <a:prstGeom prst="rect">
            <a:avLst/>
          </a:prstGeom>
        </p:spPr>
        <p:txBody>
          <a:bodyPr wrap="none">
            <a:spAutoFit/>
          </a:bodyPr>
          <a:lstStyle/>
          <a:p>
            <a:pPr>
              <a:defRPr/>
            </a:pPr>
            <a:r>
              <a:rPr lang="en-US" sz="2400" b="1" dirty="0">
                <a:solidFill>
                  <a:schemeClr val="accent6">
                    <a:lumMod val="50000"/>
                  </a:schemeClr>
                </a:solidFill>
                <a:latin typeface="Algerian" pitchFamily="82" charset="0"/>
              </a:rPr>
              <a:t>B</a:t>
            </a:r>
            <a:endParaRPr lang="ru-RU" sz="2400" dirty="0">
              <a:solidFill>
                <a:schemeClr val="accent6">
                  <a:lumMod val="50000"/>
                </a:schemeClr>
              </a:solidFill>
            </a:endParaRPr>
          </a:p>
        </p:txBody>
      </p:sp>
      <p:sp>
        <p:nvSpPr>
          <p:cNvPr id="33902" name="Rectangle 145"/>
          <p:cNvSpPr>
            <a:spLocks noChangeArrowheads="1"/>
          </p:cNvSpPr>
          <p:nvPr/>
        </p:nvSpPr>
        <p:spPr bwMode="auto">
          <a:xfrm>
            <a:off x="5000625" y="1500188"/>
            <a:ext cx="3898900" cy="588962"/>
          </a:xfrm>
          <a:prstGeom prst="rect">
            <a:avLst/>
          </a:prstGeom>
          <a:solidFill>
            <a:srgbClr val="B9CDE5"/>
          </a:solidFill>
          <a:ln w="9525">
            <a:solidFill>
              <a:schemeClr val="tx1"/>
            </a:solidFill>
            <a:miter lim="800000"/>
            <a:headEnd/>
            <a:tailEnd/>
          </a:ln>
        </p:spPr>
        <p:txBody>
          <a:bodyPr wrap="none">
            <a:spAutoFit/>
          </a:bodyPr>
          <a:lstStyle/>
          <a:p>
            <a:pPr marL="742950" indent="-742950" algn="just"/>
            <a:r>
              <a:rPr lang="en-US" sz="3200" b="1">
                <a:latin typeface="Bell MT" pitchFamily="18" charset="0"/>
              </a:rPr>
              <a:t>A</a:t>
            </a:r>
            <a:r>
              <a:rPr lang="en-US" sz="3200">
                <a:latin typeface="Bell MT" pitchFamily="18" charset="0"/>
              </a:rPr>
              <a:t> to take photographs</a:t>
            </a:r>
          </a:p>
        </p:txBody>
      </p:sp>
      <p:sp>
        <p:nvSpPr>
          <p:cNvPr id="147" name="Rectangle 146"/>
          <p:cNvSpPr/>
          <p:nvPr/>
        </p:nvSpPr>
        <p:spPr>
          <a:xfrm>
            <a:off x="4643438" y="2214563"/>
            <a:ext cx="4500562" cy="4619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742950" indent="-742950" algn="just">
              <a:defRPr/>
            </a:pPr>
            <a:r>
              <a:rPr lang="en-US" sz="2400" b="1" dirty="0">
                <a:latin typeface="Bell MT" pitchFamily="18" charset="0"/>
              </a:rPr>
              <a:t>B</a:t>
            </a:r>
            <a:r>
              <a:rPr lang="en-US" sz="2400" dirty="0">
                <a:latin typeface="Bell MT" pitchFamily="18" charset="0"/>
              </a:rPr>
              <a:t> to get in touch with my friends</a:t>
            </a:r>
          </a:p>
        </p:txBody>
      </p:sp>
      <p:sp>
        <p:nvSpPr>
          <p:cNvPr id="148" name="Rectangle 147"/>
          <p:cNvSpPr/>
          <p:nvPr/>
        </p:nvSpPr>
        <p:spPr>
          <a:xfrm>
            <a:off x="1571625" y="2714625"/>
            <a:ext cx="363538" cy="461963"/>
          </a:xfrm>
          <a:prstGeom prst="rect">
            <a:avLst/>
          </a:prstGeom>
        </p:spPr>
        <p:txBody>
          <a:bodyPr wrap="none">
            <a:spAutoFit/>
          </a:bodyPr>
          <a:lstStyle/>
          <a:p>
            <a:pPr>
              <a:defRPr/>
            </a:pPr>
            <a:r>
              <a:rPr lang="en-US" sz="2400" b="1" dirty="0">
                <a:solidFill>
                  <a:schemeClr val="accent6">
                    <a:lumMod val="50000"/>
                  </a:schemeClr>
                </a:solidFill>
                <a:latin typeface="Algerian" pitchFamily="82" charset="0"/>
              </a:rPr>
              <a:t>C</a:t>
            </a:r>
            <a:endParaRPr lang="ru-RU" sz="2400" b="1" dirty="0">
              <a:solidFill>
                <a:schemeClr val="accent6">
                  <a:lumMod val="50000"/>
                </a:schemeClr>
              </a:solidFill>
            </a:endParaRPr>
          </a:p>
        </p:txBody>
      </p:sp>
      <p:sp>
        <p:nvSpPr>
          <p:cNvPr id="149" name="Rectangle 148"/>
          <p:cNvSpPr/>
          <p:nvPr/>
        </p:nvSpPr>
        <p:spPr>
          <a:xfrm>
            <a:off x="2071688" y="196850"/>
            <a:ext cx="285750" cy="517525"/>
          </a:xfrm>
          <a:prstGeom prst="rect">
            <a:avLst/>
          </a:prstGeom>
        </p:spPr>
        <p:txBody>
          <a:bodyPr>
            <a:spAutoFit/>
          </a:bodyPr>
          <a:lstStyle/>
          <a:p>
            <a:pPr>
              <a:lnSpc>
                <a:spcPct val="115000"/>
              </a:lnSpc>
              <a:spcAft>
                <a:spcPts val="0"/>
              </a:spcAft>
              <a:defRPr/>
            </a:pPr>
            <a:r>
              <a:rPr lang="en-US" sz="2400" dirty="0">
                <a:solidFill>
                  <a:schemeClr val="accent6">
                    <a:lumMod val="50000"/>
                  </a:schemeClr>
                </a:solidFill>
                <a:latin typeface="Algerian" pitchFamily="82" charset="0"/>
                <a:ea typeface="Calibri"/>
                <a:cs typeface="Times New Roman"/>
              </a:rPr>
              <a:t>D</a:t>
            </a:r>
            <a:endParaRPr lang="ru-RU" sz="2400" dirty="0">
              <a:solidFill>
                <a:schemeClr val="accent6">
                  <a:lumMod val="50000"/>
                </a:schemeClr>
              </a:solidFill>
              <a:latin typeface="Calibri"/>
              <a:ea typeface="Calibri"/>
              <a:cs typeface="Times New Roman"/>
            </a:endParaRPr>
          </a:p>
        </p:txBody>
      </p:sp>
      <p:sp>
        <p:nvSpPr>
          <p:cNvPr id="150" name="Rectangle 149"/>
          <p:cNvSpPr/>
          <p:nvPr/>
        </p:nvSpPr>
        <p:spPr>
          <a:xfrm>
            <a:off x="2581275" y="2143125"/>
            <a:ext cx="376238" cy="517525"/>
          </a:xfrm>
          <a:prstGeom prst="rect">
            <a:avLst/>
          </a:prstGeom>
        </p:spPr>
        <p:txBody>
          <a:bodyPr wrap="none">
            <a:spAutoFit/>
          </a:bodyPr>
          <a:lstStyle/>
          <a:p>
            <a:pPr>
              <a:lnSpc>
                <a:spcPct val="115000"/>
              </a:lnSpc>
              <a:spcAft>
                <a:spcPts val="0"/>
              </a:spcAft>
              <a:defRPr/>
            </a:pPr>
            <a:r>
              <a:rPr lang="en-US" sz="2400" b="1" dirty="0">
                <a:solidFill>
                  <a:schemeClr val="accent6">
                    <a:lumMod val="50000"/>
                  </a:schemeClr>
                </a:solidFill>
                <a:latin typeface="Algerian" pitchFamily="82" charset="0"/>
                <a:ea typeface="Calibri"/>
                <a:cs typeface="Times New Roman"/>
              </a:rPr>
              <a:t>E</a:t>
            </a:r>
            <a:endParaRPr lang="ru-RU" sz="2400" dirty="0">
              <a:solidFill>
                <a:schemeClr val="accent6">
                  <a:lumMod val="50000"/>
                </a:schemeClr>
              </a:solidFill>
              <a:latin typeface="Calibri"/>
              <a:ea typeface="Calibri"/>
              <a:cs typeface="Times New Roman"/>
            </a:endParaRPr>
          </a:p>
        </p:txBody>
      </p:sp>
      <p:sp>
        <p:nvSpPr>
          <p:cNvPr id="151" name="Rectangle 150"/>
          <p:cNvSpPr/>
          <p:nvPr/>
        </p:nvSpPr>
        <p:spPr>
          <a:xfrm>
            <a:off x="3000375" y="1643063"/>
            <a:ext cx="354013" cy="517525"/>
          </a:xfrm>
          <a:prstGeom prst="rect">
            <a:avLst/>
          </a:prstGeom>
        </p:spPr>
        <p:txBody>
          <a:bodyPr wrap="none">
            <a:spAutoFit/>
          </a:bodyPr>
          <a:lstStyle/>
          <a:p>
            <a:pPr>
              <a:lnSpc>
                <a:spcPct val="115000"/>
              </a:lnSpc>
              <a:spcAft>
                <a:spcPts val="0"/>
              </a:spcAft>
              <a:defRPr/>
            </a:pPr>
            <a:r>
              <a:rPr lang="en-US" sz="2400" b="1" dirty="0">
                <a:solidFill>
                  <a:schemeClr val="accent6">
                    <a:lumMod val="50000"/>
                  </a:schemeClr>
                </a:solidFill>
                <a:latin typeface="Algerian" pitchFamily="82" charset="0"/>
                <a:ea typeface="Calibri"/>
                <a:cs typeface="Times New Roman"/>
              </a:rPr>
              <a:t>f</a:t>
            </a:r>
            <a:endParaRPr lang="ru-RU" sz="2400" dirty="0">
              <a:solidFill>
                <a:schemeClr val="accent6">
                  <a:lumMod val="50000"/>
                </a:schemeClr>
              </a:solidFill>
              <a:latin typeface="Calibri"/>
              <a:ea typeface="Calibri"/>
              <a:cs typeface="Times New Roman"/>
            </a:endParaRPr>
          </a:p>
        </p:txBody>
      </p:sp>
      <p:sp>
        <p:nvSpPr>
          <p:cNvPr id="152" name="Rectangle 151"/>
          <p:cNvSpPr/>
          <p:nvPr/>
        </p:nvSpPr>
        <p:spPr>
          <a:xfrm>
            <a:off x="3571875" y="785813"/>
            <a:ext cx="395288" cy="517525"/>
          </a:xfrm>
          <a:prstGeom prst="rect">
            <a:avLst/>
          </a:prstGeom>
        </p:spPr>
        <p:txBody>
          <a:bodyPr wrap="none">
            <a:spAutoFit/>
          </a:bodyPr>
          <a:lstStyle/>
          <a:p>
            <a:pPr>
              <a:lnSpc>
                <a:spcPct val="115000"/>
              </a:lnSpc>
              <a:spcAft>
                <a:spcPts val="0"/>
              </a:spcAft>
              <a:defRPr/>
            </a:pPr>
            <a:r>
              <a:rPr lang="en-US" sz="2400" b="1" dirty="0">
                <a:solidFill>
                  <a:schemeClr val="accent6">
                    <a:lumMod val="50000"/>
                  </a:schemeClr>
                </a:solidFill>
                <a:latin typeface="Algerian" pitchFamily="82" charset="0"/>
                <a:ea typeface="Calibri"/>
                <a:cs typeface="Times New Roman"/>
              </a:rPr>
              <a:t>g</a:t>
            </a:r>
            <a:endParaRPr lang="ru-RU" sz="2400" dirty="0">
              <a:solidFill>
                <a:schemeClr val="accent6">
                  <a:lumMod val="50000"/>
                </a:schemeClr>
              </a:solidFill>
              <a:latin typeface="Calibri"/>
              <a:ea typeface="Calibri"/>
              <a:cs typeface="Times New Roman"/>
            </a:endParaRPr>
          </a:p>
        </p:txBody>
      </p:sp>
      <p:sp>
        <p:nvSpPr>
          <p:cNvPr id="153" name="Rectangle 152"/>
          <p:cNvSpPr/>
          <p:nvPr/>
        </p:nvSpPr>
        <p:spPr>
          <a:xfrm>
            <a:off x="4071938" y="2214563"/>
            <a:ext cx="379412" cy="461962"/>
          </a:xfrm>
          <a:prstGeom prst="rect">
            <a:avLst/>
          </a:prstGeom>
        </p:spPr>
        <p:txBody>
          <a:bodyPr wrap="none">
            <a:spAutoFit/>
          </a:bodyPr>
          <a:lstStyle/>
          <a:p>
            <a:pPr>
              <a:defRPr/>
            </a:pPr>
            <a:r>
              <a:rPr lang="en-US" sz="2400" b="1" dirty="0">
                <a:solidFill>
                  <a:schemeClr val="accent6">
                    <a:lumMod val="50000"/>
                  </a:schemeClr>
                </a:solidFill>
                <a:latin typeface="Algerian" pitchFamily="82" charset="0"/>
              </a:rPr>
              <a:t>H</a:t>
            </a:r>
            <a:endParaRPr lang="ru-RU" sz="2400" b="1" dirty="0">
              <a:solidFill>
                <a:schemeClr val="accent6">
                  <a:lumMod val="50000"/>
                </a:schemeClr>
              </a:solidFill>
            </a:endParaRPr>
          </a:p>
        </p:txBody>
      </p:sp>
      <p:sp>
        <p:nvSpPr>
          <p:cNvPr id="154" name="Rectangle 153"/>
          <p:cNvSpPr/>
          <p:nvPr/>
        </p:nvSpPr>
        <p:spPr>
          <a:xfrm>
            <a:off x="4714875" y="2857500"/>
            <a:ext cx="3857625" cy="461963"/>
          </a:xfrm>
          <a:prstGeom prst="rect">
            <a:avLst/>
          </a:prstGeom>
          <a:solidFill>
            <a:schemeClr val="accent1">
              <a:lumMod val="40000"/>
              <a:lumOff val="60000"/>
            </a:schemeClr>
          </a:solidFill>
        </p:spPr>
        <p:txBody>
          <a:bodyPr>
            <a:spAutoFit/>
          </a:bodyPr>
          <a:lstStyle/>
          <a:p>
            <a:pPr marL="742950" indent="-742950" algn="just">
              <a:defRPr/>
            </a:pPr>
            <a:r>
              <a:rPr lang="en-US" sz="2400" b="1" dirty="0">
                <a:latin typeface="Bell MT" pitchFamily="18" charset="0"/>
              </a:rPr>
              <a:t>C</a:t>
            </a:r>
            <a:r>
              <a:rPr lang="en-US" sz="2400" dirty="0">
                <a:latin typeface="Bell MT" pitchFamily="18" charset="0"/>
              </a:rPr>
              <a:t> to cut and collect  grass</a:t>
            </a:r>
          </a:p>
        </p:txBody>
      </p:sp>
      <p:sp>
        <p:nvSpPr>
          <p:cNvPr id="155" name="Rectangle 154"/>
          <p:cNvSpPr/>
          <p:nvPr/>
        </p:nvSpPr>
        <p:spPr>
          <a:xfrm>
            <a:off x="4929188" y="3571875"/>
            <a:ext cx="4165600" cy="40005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742950" indent="-742950" algn="just">
              <a:defRPr/>
            </a:pPr>
            <a:r>
              <a:rPr lang="en-US" sz="2000" b="1" dirty="0">
                <a:latin typeface="Bell MT" pitchFamily="18" charset="0"/>
              </a:rPr>
              <a:t>D</a:t>
            </a:r>
            <a:r>
              <a:rPr lang="en-US" dirty="0">
                <a:latin typeface="Bell MT" pitchFamily="18" charset="0"/>
              </a:rPr>
              <a:t> </a:t>
            </a:r>
            <a:r>
              <a:rPr lang="en-US" sz="2000" dirty="0">
                <a:latin typeface="Bell MT" pitchFamily="18" charset="0"/>
              </a:rPr>
              <a:t>to sent and receive urgent messages</a:t>
            </a:r>
          </a:p>
        </p:txBody>
      </p:sp>
      <p:sp>
        <p:nvSpPr>
          <p:cNvPr id="33912" name="Rectangle 155"/>
          <p:cNvSpPr>
            <a:spLocks noChangeArrowheads="1"/>
          </p:cNvSpPr>
          <p:nvPr/>
        </p:nvSpPr>
        <p:spPr bwMode="auto">
          <a:xfrm>
            <a:off x="4929188" y="4143375"/>
            <a:ext cx="2357437" cy="588963"/>
          </a:xfrm>
          <a:prstGeom prst="rect">
            <a:avLst/>
          </a:prstGeom>
          <a:solidFill>
            <a:srgbClr val="95B3D7"/>
          </a:solidFill>
          <a:ln w="9525">
            <a:solidFill>
              <a:schemeClr val="tx1"/>
            </a:solidFill>
            <a:miter lim="800000"/>
            <a:headEnd/>
            <a:tailEnd/>
          </a:ln>
        </p:spPr>
        <p:txBody>
          <a:bodyPr>
            <a:spAutoFit/>
          </a:bodyPr>
          <a:lstStyle/>
          <a:p>
            <a:pPr marL="742950" indent="-742950" algn="just"/>
            <a:r>
              <a:rPr lang="en-US" sz="2800" b="1">
                <a:latin typeface="Algerian" pitchFamily="82" charset="0"/>
              </a:rPr>
              <a:t>E</a:t>
            </a:r>
            <a:r>
              <a:rPr lang="en-US">
                <a:latin typeface="Bell MT" pitchFamily="18" charset="0"/>
              </a:rPr>
              <a:t>   </a:t>
            </a:r>
            <a:r>
              <a:rPr lang="en-US" sz="3200">
                <a:latin typeface="Bell MT" pitchFamily="18" charset="0"/>
              </a:rPr>
              <a:t>to  keep fit</a:t>
            </a:r>
          </a:p>
        </p:txBody>
      </p:sp>
      <p:sp>
        <p:nvSpPr>
          <p:cNvPr id="157" name="Rectangle 156"/>
          <p:cNvSpPr/>
          <p:nvPr/>
        </p:nvSpPr>
        <p:spPr>
          <a:xfrm>
            <a:off x="4500563" y="5589588"/>
            <a:ext cx="4392612" cy="727075"/>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a:spAutoFit/>
          </a:bodyPr>
          <a:lstStyle/>
          <a:p>
            <a:pPr marL="742950" indent="-742950" algn="just">
              <a:defRPr/>
            </a:pPr>
            <a:r>
              <a:rPr lang="en-US" sz="4000">
                <a:solidFill>
                  <a:srgbClr val="000000"/>
                </a:solidFill>
                <a:latin typeface="Algerian" pitchFamily="82" charset="0"/>
              </a:rPr>
              <a:t>G </a:t>
            </a:r>
            <a:r>
              <a:rPr lang="en-US" sz="2400">
                <a:solidFill>
                  <a:srgbClr val="000000"/>
                </a:solidFill>
                <a:latin typeface="Bell MT" pitchFamily="18" charset="0"/>
              </a:rPr>
              <a:t> to watch different programs</a:t>
            </a:r>
          </a:p>
        </p:txBody>
      </p:sp>
      <p:sp>
        <p:nvSpPr>
          <p:cNvPr id="127" name="Rectangle 126"/>
          <p:cNvSpPr/>
          <p:nvPr/>
        </p:nvSpPr>
        <p:spPr>
          <a:xfrm>
            <a:off x="6000750" y="4857750"/>
            <a:ext cx="2214563" cy="5842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3200" b="1" dirty="0">
                <a:latin typeface="Bell MT" pitchFamily="18" charset="0"/>
              </a:rPr>
              <a:t>F</a:t>
            </a:r>
            <a:r>
              <a:rPr lang="en-US" sz="3200" dirty="0">
                <a:latin typeface="Bell MT" pitchFamily="18" charset="0"/>
              </a:rPr>
              <a:t> to boil tea</a:t>
            </a:r>
            <a:endParaRPr lang="ru-RU"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Scale>
                                      <p:cBhvr>
                                        <p:cTn id="7" dur="5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85"/>
                                        </p:tgtEl>
                                        <p:attrNameLst>
                                          <p:attrName>ppt_x</p:attrName>
                                          <p:attrName>ppt_y</p:attrName>
                                        </p:attrNameLst>
                                      </p:cBhvr>
                                    </p:animMotion>
                                    <p:animEffect transition="in" filter="fade">
                                      <p:cBhvr>
                                        <p:cTn id="9" dur="500"/>
                                        <p:tgtEl>
                                          <p:spTgt spid="8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21"/>
                                        </p:tgtEl>
                                        <p:attrNameLst>
                                          <p:attrName>style.visibility</p:attrName>
                                        </p:attrNameLst>
                                      </p:cBhvr>
                                      <p:to>
                                        <p:strVal val="visible"/>
                                      </p:to>
                                    </p:set>
                                    <p:animScale>
                                      <p:cBhvr>
                                        <p:cTn id="12" dur="1000" decel="50000" fill="hold">
                                          <p:stCondLst>
                                            <p:cond delay="0"/>
                                          </p:stCondLst>
                                        </p:cTn>
                                        <p:tgtEl>
                                          <p:spTgt spid="1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1"/>
                                        </p:tgtEl>
                                        <p:attrNameLst>
                                          <p:attrName>ppt_x</p:attrName>
                                          <p:attrName>ppt_y</p:attrName>
                                        </p:attrNameLst>
                                      </p:cBhvr>
                                    </p:animMotion>
                                    <p:animEffect transition="in" filter="fade">
                                      <p:cBhvr>
                                        <p:cTn id="14" dur="1000"/>
                                        <p:tgtEl>
                                          <p:spTgt spid="121"/>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Scale>
                                      <p:cBhvr>
                                        <p:cTn id="17"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8"/>
                                        </p:tgtEl>
                                        <p:attrNameLst>
                                          <p:attrName>ppt_x</p:attrName>
                                          <p:attrName>ppt_y</p:attrName>
                                        </p:attrNameLst>
                                      </p:cBhvr>
                                    </p:animMotion>
                                    <p:animEffect transition="in" filter="fade">
                                      <p:cBhvr>
                                        <p:cTn id="19" dur="1000"/>
                                        <p:tgtEl>
                                          <p:spTgt spid="108"/>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Scale>
                                      <p:cBhvr>
                                        <p:cTn id="22" dur="100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00"/>
                                        </p:tgtEl>
                                        <p:attrNameLst>
                                          <p:attrName>ppt_x</p:attrName>
                                          <p:attrName>ppt_y</p:attrName>
                                        </p:attrNameLst>
                                      </p:cBhvr>
                                    </p:animMotion>
                                    <p:animEffect transition="in" filter="fade">
                                      <p:cBhvr>
                                        <p:cTn id="24" dur="1000"/>
                                        <p:tgtEl>
                                          <p:spTgt spid="100"/>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Scale>
                                      <p:cBhvr>
                                        <p:cTn id="27" dur="1000" decel="50000" fill="hold">
                                          <p:stCondLst>
                                            <p:cond delay="0"/>
                                          </p:stCondLst>
                                        </p:cTn>
                                        <p:tgtEl>
                                          <p:spTgt spid="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93"/>
                                        </p:tgtEl>
                                        <p:attrNameLst>
                                          <p:attrName>ppt_x</p:attrName>
                                          <p:attrName>ppt_y</p:attrName>
                                        </p:attrNameLst>
                                      </p:cBhvr>
                                    </p:animMotion>
                                    <p:animEffect transition="in" filter="fade">
                                      <p:cBhvr>
                                        <p:cTn id="29" dur="1000"/>
                                        <p:tgtEl>
                                          <p:spTgt spid="93"/>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122"/>
                                        </p:tgtEl>
                                        <p:attrNameLst>
                                          <p:attrName>style.visibility</p:attrName>
                                        </p:attrNameLst>
                                      </p:cBhvr>
                                      <p:to>
                                        <p:strVal val="visible"/>
                                      </p:to>
                                    </p:set>
                                    <p:animScale>
                                      <p:cBhvr>
                                        <p:cTn id="32" dur="1000" decel="50000" fill="hold">
                                          <p:stCondLst>
                                            <p:cond delay="0"/>
                                          </p:stCondLst>
                                        </p:cTn>
                                        <p:tgtEl>
                                          <p:spTgt spid="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22"/>
                                        </p:tgtEl>
                                        <p:attrNameLst>
                                          <p:attrName>ppt_x</p:attrName>
                                          <p:attrName>ppt_y</p:attrName>
                                        </p:attrNameLst>
                                      </p:cBhvr>
                                    </p:animMotion>
                                    <p:animEffect transition="in" filter="fade">
                                      <p:cBhvr>
                                        <p:cTn id="34" dur="1000"/>
                                        <p:tgtEl>
                                          <p:spTgt spid="122"/>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106"/>
                                        </p:tgtEl>
                                        <p:attrNameLst>
                                          <p:attrName>style.visibility</p:attrName>
                                        </p:attrNameLst>
                                      </p:cBhvr>
                                      <p:to>
                                        <p:strVal val="visible"/>
                                      </p:to>
                                    </p:set>
                                    <p:anim calcmode="lin" valueType="num">
                                      <p:cBhvr>
                                        <p:cTn id="39" dur="500" fill="hold"/>
                                        <p:tgtEl>
                                          <p:spTgt spid="106"/>
                                        </p:tgtEl>
                                        <p:attrNameLst>
                                          <p:attrName>ppt_w</p:attrName>
                                        </p:attrNameLst>
                                      </p:cBhvr>
                                      <p:tavLst>
                                        <p:tav tm="0">
                                          <p:val>
                                            <p:strVal val="#ppt_w*0.70"/>
                                          </p:val>
                                        </p:tav>
                                        <p:tav tm="100000">
                                          <p:val>
                                            <p:strVal val="#ppt_w"/>
                                          </p:val>
                                        </p:tav>
                                      </p:tavLst>
                                    </p:anim>
                                    <p:anim calcmode="lin" valueType="num">
                                      <p:cBhvr>
                                        <p:cTn id="40" dur="500" fill="hold"/>
                                        <p:tgtEl>
                                          <p:spTgt spid="106"/>
                                        </p:tgtEl>
                                        <p:attrNameLst>
                                          <p:attrName>ppt_h</p:attrName>
                                        </p:attrNameLst>
                                      </p:cBhvr>
                                      <p:tavLst>
                                        <p:tav tm="0">
                                          <p:val>
                                            <p:strVal val="#ppt_h"/>
                                          </p:val>
                                        </p:tav>
                                        <p:tav tm="100000">
                                          <p:val>
                                            <p:strVal val="#ppt_h"/>
                                          </p:val>
                                        </p:tav>
                                      </p:tavLst>
                                    </p:anim>
                                    <p:animEffect transition="in" filter="fade">
                                      <p:cBhvr>
                                        <p:cTn id="41" dur="500"/>
                                        <p:tgtEl>
                                          <p:spTgt spid="106"/>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86"/>
                                        </p:tgtEl>
                                        <p:attrNameLst>
                                          <p:attrName>style.visibility</p:attrName>
                                        </p:attrNameLst>
                                      </p:cBhvr>
                                      <p:to>
                                        <p:strVal val="visible"/>
                                      </p:to>
                                    </p:set>
                                    <p:anim calcmode="lin" valueType="num">
                                      <p:cBhvr>
                                        <p:cTn id="44" dur="500" fill="hold"/>
                                        <p:tgtEl>
                                          <p:spTgt spid="86"/>
                                        </p:tgtEl>
                                        <p:attrNameLst>
                                          <p:attrName>ppt_w</p:attrName>
                                        </p:attrNameLst>
                                      </p:cBhvr>
                                      <p:tavLst>
                                        <p:tav tm="0">
                                          <p:val>
                                            <p:strVal val="#ppt_w*0.70"/>
                                          </p:val>
                                        </p:tav>
                                        <p:tav tm="100000">
                                          <p:val>
                                            <p:strVal val="#ppt_w"/>
                                          </p:val>
                                        </p:tav>
                                      </p:tavLst>
                                    </p:anim>
                                    <p:anim calcmode="lin" valueType="num">
                                      <p:cBhvr>
                                        <p:cTn id="45" dur="500" fill="hold"/>
                                        <p:tgtEl>
                                          <p:spTgt spid="86"/>
                                        </p:tgtEl>
                                        <p:attrNameLst>
                                          <p:attrName>ppt_h</p:attrName>
                                        </p:attrNameLst>
                                      </p:cBhvr>
                                      <p:tavLst>
                                        <p:tav tm="0">
                                          <p:val>
                                            <p:strVal val="#ppt_h"/>
                                          </p:val>
                                        </p:tav>
                                        <p:tav tm="100000">
                                          <p:val>
                                            <p:strVal val="#ppt_h"/>
                                          </p:val>
                                        </p:tav>
                                      </p:tavLst>
                                    </p:anim>
                                    <p:animEffect transition="in" filter="fade">
                                      <p:cBhvr>
                                        <p:cTn id="46" dur="500"/>
                                        <p:tgtEl>
                                          <p:spTgt spid="86"/>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anim calcmode="lin" valueType="num">
                                      <p:cBhvr>
                                        <p:cTn id="49" dur="500" fill="hold"/>
                                        <p:tgtEl>
                                          <p:spTgt spid="124"/>
                                        </p:tgtEl>
                                        <p:attrNameLst>
                                          <p:attrName>ppt_w</p:attrName>
                                        </p:attrNameLst>
                                      </p:cBhvr>
                                      <p:tavLst>
                                        <p:tav tm="0">
                                          <p:val>
                                            <p:strVal val="#ppt_w*0.70"/>
                                          </p:val>
                                        </p:tav>
                                        <p:tav tm="100000">
                                          <p:val>
                                            <p:strVal val="#ppt_w"/>
                                          </p:val>
                                        </p:tav>
                                      </p:tavLst>
                                    </p:anim>
                                    <p:anim calcmode="lin" valueType="num">
                                      <p:cBhvr>
                                        <p:cTn id="50" dur="500" fill="hold"/>
                                        <p:tgtEl>
                                          <p:spTgt spid="124"/>
                                        </p:tgtEl>
                                        <p:attrNameLst>
                                          <p:attrName>ppt_h</p:attrName>
                                        </p:attrNameLst>
                                      </p:cBhvr>
                                      <p:tavLst>
                                        <p:tav tm="0">
                                          <p:val>
                                            <p:strVal val="#ppt_h"/>
                                          </p:val>
                                        </p:tav>
                                        <p:tav tm="100000">
                                          <p:val>
                                            <p:strVal val="#ppt_h"/>
                                          </p:val>
                                        </p:tav>
                                      </p:tavLst>
                                    </p:anim>
                                    <p:animEffect transition="in" filter="fade">
                                      <p:cBhvr>
                                        <p:cTn id="51" dur="500"/>
                                        <p:tgtEl>
                                          <p:spTgt spid="124"/>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17"/>
                                        </p:tgtEl>
                                        <p:attrNameLst>
                                          <p:attrName>style.visibility</p:attrName>
                                        </p:attrNameLst>
                                      </p:cBhvr>
                                      <p:to>
                                        <p:strVal val="visible"/>
                                      </p:to>
                                    </p:set>
                                    <p:anim calcmode="lin" valueType="num">
                                      <p:cBhvr>
                                        <p:cTn id="54" dur="500" fill="hold"/>
                                        <p:tgtEl>
                                          <p:spTgt spid="117"/>
                                        </p:tgtEl>
                                        <p:attrNameLst>
                                          <p:attrName>ppt_w</p:attrName>
                                        </p:attrNameLst>
                                      </p:cBhvr>
                                      <p:tavLst>
                                        <p:tav tm="0">
                                          <p:val>
                                            <p:strVal val="#ppt_w*0.70"/>
                                          </p:val>
                                        </p:tav>
                                        <p:tav tm="100000">
                                          <p:val>
                                            <p:strVal val="#ppt_w"/>
                                          </p:val>
                                        </p:tav>
                                      </p:tavLst>
                                    </p:anim>
                                    <p:anim calcmode="lin" valueType="num">
                                      <p:cBhvr>
                                        <p:cTn id="55" dur="500" fill="hold"/>
                                        <p:tgtEl>
                                          <p:spTgt spid="117"/>
                                        </p:tgtEl>
                                        <p:attrNameLst>
                                          <p:attrName>ppt_h</p:attrName>
                                        </p:attrNameLst>
                                      </p:cBhvr>
                                      <p:tavLst>
                                        <p:tav tm="0">
                                          <p:val>
                                            <p:strVal val="#ppt_h"/>
                                          </p:val>
                                        </p:tav>
                                        <p:tav tm="100000">
                                          <p:val>
                                            <p:strVal val="#ppt_h"/>
                                          </p:val>
                                        </p:tav>
                                      </p:tavLst>
                                    </p:anim>
                                    <p:animEffect transition="in" filter="fade">
                                      <p:cBhvr>
                                        <p:cTn id="56" dur="500"/>
                                        <p:tgtEl>
                                          <p:spTgt spid="117"/>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strVal val="#ppt_w*0.70"/>
                                          </p:val>
                                        </p:tav>
                                        <p:tav tm="100000">
                                          <p:val>
                                            <p:strVal val="#ppt_w"/>
                                          </p:val>
                                        </p:tav>
                                      </p:tavLst>
                                    </p:anim>
                                    <p:anim calcmode="lin" valueType="num">
                                      <p:cBhvr>
                                        <p:cTn id="60" dur="500" fill="hold"/>
                                        <p:tgtEl>
                                          <p:spTgt spid="125"/>
                                        </p:tgtEl>
                                        <p:attrNameLst>
                                          <p:attrName>ppt_h</p:attrName>
                                        </p:attrNameLst>
                                      </p:cBhvr>
                                      <p:tavLst>
                                        <p:tav tm="0">
                                          <p:val>
                                            <p:strVal val="#ppt_h"/>
                                          </p:val>
                                        </p:tav>
                                        <p:tav tm="100000">
                                          <p:val>
                                            <p:strVal val="#ppt_h"/>
                                          </p:val>
                                        </p:tav>
                                      </p:tavLst>
                                    </p:anim>
                                    <p:animEffect transition="in" filter="fade">
                                      <p:cBhvr>
                                        <p:cTn id="61" dur="500"/>
                                        <p:tgtEl>
                                          <p:spTgt spid="125"/>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103"/>
                                        </p:tgtEl>
                                        <p:attrNameLst>
                                          <p:attrName>style.visibility</p:attrName>
                                        </p:attrNameLst>
                                      </p:cBhvr>
                                      <p:to>
                                        <p:strVal val="visible"/>
                                      </p:to>
                                    </p:set>
                                    <p:anim calcmode="lin" valueType="num">
                                      <p:cBhvr>
                                        <p:cTn id="64" dur="1000" fill="hold"/>
                                        <p:tgtEl>
                                          <p:spTgt spid="103"/>
                                        </p:tgtEl>
                                        <p:attrNameLst>
                                          <p:attrName>ppt_w</p:attrName>
                                        </p:attrNameLst>
                                      </p:cBhvr>
                                      <p:tavLst>
                                        <p:tav tm="0">
                                          <p:val>
                                            <p:strVal val="#ppt_w*0.70"/>
                                          </p:val>
                                        </p:tav>
                                        <p:tav tm="100000">
                                          <p:val>
                                            <p:strVal val="#ppt_w"/>
                                          </p:val>
                                        </p:tav>
                                      </p:tavLst>
                                    </p:anim>
                                    <p:anim calcmode="lin" valueType="num">
                                      <p:cBhvr>
                                        <p:cTn id="65" dur="1000" fill="hold"/>
                                        <p:tgtEl>
                                          <p:spTgt spid="103"/>
                                        </p:tgtEl>
                                        <p:attrNameLst>
                                          <p:attrName>ppt_h</p:attrName>
                                        </p:attrNameLst>
                                      </p:cBhvr>
                                      <p:tavLst>
                                        <p:tav tm="0">
                                          <p:val>
                                            <p:strVal val="#ppt_h"/>
                                          </p:val>
                                        </p:tav>
                                        <p:tav tm="100000">
                                          <p:val>
                                            <p:strVal val="#ppt_h"/>
                                          </p:val>
                                        </p:tav>
                                      </p:tavLst>
                                    </p:anim>
                                    <p:animEffect transition="in" filter="fade">
                                      <p:cBhvr>
                                        <p:cTn id="66" dur="1000"/>
                                        <p:tgtEl>
                                          <p:spTgt spid="103"/>
                                        </p:tgtEl>
                                      </p:cBhvr>
                                    </p:animEffect>
                                  </p:childTnLst>
                                </p:cTn>
                              </p:par>
                            </p:childTnLst>
                          </p:cTn>
                        </p:par>
                      </p:childTnLst>
                    </p:cTn>
                  </p:par>
                  <p:par>
                    <p:cTn id="67" fill="hold">
                      <p:stCondLst>
                        <p:cond delay="indefinite"/>
                      </p:stCondLst>
                      <p:childTnLst>
                        <p:par>
                          <p:cTn id="68" fill="hold">
                            <p:stCondLst>
                              <p:cond delay="0"/>
                            </p:stCondLst>
                            <p:childTnLst>
                              <p:par>
                                <p:cTn id="69" presetID="20" presetClass="entr" presetSubtype="0" fill="hold" grpId="0" nodeType="clickEffect">
                                  <p:stCondLst>
                                    <p:cond delay="0"/>
                                  </p:stCondLst>
                                  <p:childTnLst>
                                    <p:set>
                                      <p:cBhvr>
                                        <p:cTn id="70" dur="1" fill="hold">
                                          <p:stCondLst>
                                            <p:cond delay="0"/>
                                          </p:stCondLst>
                                        </p:cTn>
                                        <p:tgtEl>
                                          <p:spTgt spid="107"/>
                                        </p:tgtEl>
                                        <p:attrNameLst>
                                          <p:attrName>style.visibility</p:attrName>
                                        </p:attrNameLst>
                                      </p:cBhvr>
                                      <p:to>
                                        <p:strVal val="visible"/>
                                      </p:to>
                                    </p:set>
                                    <p:animEffect transition="in" filter="wedge">
                                      <p:cBhvr>
                                        <p:cTn id="71" dur="500"/>
                                        <p:tgtEl>
                                          <p:spTgt spid="107"/>
                                        </p:tgtEl>
                                      </p:cBhvr>
                                    </p:animEffect>
                                  </p:childTnLst>
                                </p:cTn>
                              </p:par>
                              <p:par>
                                <p:cTn id="72" presetID="20" presetClass="entr" presetSubtype="0" fill="hold" nodeType="withEffect">
                                  <p:stCondLst>
                                    <p:cond delay="0"/>
                                  </p:stCondLst>
                                  <p:childTnLst>
                                    <p:set>
                                      <p:cBhvr>
                                        <p:cTn id="73" dur="1" fill="hold">
                                          <p:stCondLst>
                                            <p:cond delay="0"/>
                                          </p:stCondLst>
                                        </p:cTn>
                                        <p:tgtEl>
                                          <p:spTgt spid="123">
                                            <p:txEl>
                                              <p:pRg st="0" end="0"/>
                                            </p:txEl>
                                          </p:spTgt>
                                        </p:tgtEl>
                                        <p:attrNameLst>
                                          <p:attrName>style.visibility</p:attrName>
                                        </p:attrNameLst>
                                      </p:cBhvr>
                                      <p:to>
                                        <p:strVal val="visible"/>
                                      </p:to>
                                    </p:set>
                                    <p:animEffect transition="in" filter="wedge">
                                      <p:cBhvr>
                                        <p:cTn id="74" dur="500"/>
                                        <p:tgtEl>
                                          <p:spTgt spid="123">
                                            <p:txEl>
                                              <p:pRg st="0" end="0"/>
                                            </p:txEl>
                                          </p:spTgt>
                                        </p:tgtEl>
                                      </p:cBhvr>
                                    </p:animEffect>
                                  </p:childTnLst>
                                </p:cTn>
                              </p:par>
                              <p:par>
                                <p:cTn id="75" presetID="20" presetClass="entr" presetSubtype="0" fill="hold" nodeType="withEffect">
                                  <p:stCondLst>
                                    <p:cond delay="0"/>
                                  </p:stCondLst>
                                  <p:childTnLst>
                                    <p:set>
                                      <p:cBhvr>
                                        <p:cTn id="76" dur="1" fill="hold">
                                          <p:stCondLst>
                                            <p:cond delay="0"/>
                                          </p:stCondLst>
                                        </p:cTn>
                                        <p:tgtEl>
                                          <p:spTgt spid="110">
                                            <p:txEl>
                                              <p:pRg st="0" end="0"/>
                                            </p:txEl>
                                          </p:spTgt>
                                        </p:tgtEl>
                                        <p:attrNameLst>
                                          <p:attrName>style.visibility</p:attrName>
                                        </p:attrNameLst>
                                      </p:cBhvr>
                                      <p:to>
                                        <p:strVal val="visible"/>
                                      </p:to>
                                    </p:set>
                                    <p:animEffect transition="in" filter="wedge">
                                      <p:cBhvr>
                                        <p:cTn id="77" dur="500"/>
                                        <p:tgtEl>
                                          <p:spTgt spid="110">
                                            <p:txEl>
                                              <p:pRg st="0" end="0"/>
                                            </p:txEl>
                                          </p:spTgt>
                                        </p:tgtEl>
                                      </p:cBhvr>
                                    </p:animEffect>
                                  </p:childTnLst>
                                </p:cTn>
                              </p:par>
                              <p:par>
                                <p:cTn id="78" presetID="20" presetClass="entr" presetSubtype="0" fill="hold" grpId="0" nodeType="withEffect">
                                  <p:stCondLst>
                                    <p:cond delay="0"/>
                                  </p:stCondLst>
                                  <p:childTnLst>
                                    <p:set>
                                      <p:cBhvr>
                                        <p:cTn id="79" dur="1" fill="hold">
                                          <p:stCondLst>
                                            <p:cond delay="0"/>
                                          </p:stCondLst>
                                        </p:cTn>
                                        <p:tgtEl>
                                          <p:spTgt spid="102"/>
                                        </p:tgtEl>
                                        <p:attrNameLst>
                                          <p:attrName>style.visibility</p:attrName>
                                        </p:attrNameLst>
                                      </p:cBhvr>
                                      <p:to>
                                        <p:strVal val="visible"/>
                                      </p:to>
                                    </p:set>
                                    <p:animEffect transition="in" filter="wedge">
                                      <p:cBhvr>
                                        <p:cTn id="80" dur="500"/>
                                        <p:tgtEl>
                                          <p:spTgt spid="102"/>
                                        </p:tgtEl>
                                      </p:cBhvr>
                                    </p:animEffect>
                                  </p:childTnLst>
                                </p:cTn>
                              </p:par>
                              <p:par>
                                <p:cTn id="81" presetID="20" presetClass="entr" presetSubtype="0" fill="hold" grpId="0" nodeType="with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wedge">
                                      <p:cBhvr>
                                        <p:cTn id="83" dur="500"/>
                                        <p:tgtEl>
                                          <p:spTgt spid="94"/>
                                        </p:tgtEl>
                                      </p:cBhvr>
                                    </p:animEffect>
                                  </p:childTnLst>
                                </p:cTn>
                              </p:par>
                            </p:childTnLst>
                          </p:cTn>
                        </p:par>
                      </p:childTnLst>
                    </p:cTn>
                  </p:par>
                  <p:par>
                    <p:cTn id="84" fill="hold">
                      <p:stCondLst>
                        <p:cond delay="indefinite"/>
                      </p:stCondLst>
                      <p:childTnLst>
                        <p:par>
                          <p:cTn id="85" fill="hold">
                            <p:stCondLst>
                              <p:cond delay="0"/>
                            </p:stCondLst>
                            <p:childTnLst>
                              <p:par>
                                <p:cTn id="86" presetID="8" presetClass="entr" presetSubtype="16" fill="hold" grpId="0" nodeType="clickEffect">
                                  <p:stCondLst>
                                    <p:cond delay="0"/>
                                  </p:stCondLst>
                                  <p:childTnLst>
                                    <p:set>
                                      <p:cBhvr>
                                        <p:cTn id="87" dur="1" fill="hold">
                                          <p:stCondLst>
                                            <p:cond delay="0"/>
                                          </p:stCondLst>
                                        </p:cTn>
                                        <p:tgtEl>
                                          <p:spTgt spid="115"/>
                                        </p:tgtEl>
                                        <p:attrNameLst>
                                          <p:attrName>style.visibility</p:attrName>
                                        </p:attrNameLst>
                                      </p:cBhvr>
                                      <p:to>
                                        <p:strVal val="visible"/>
                                      </p:to>
                                    </p:set>
                                    <p:animEffect transition="in" filter="diamond(in)">
                                      <p:cBhvr>
                                        <p:cTn id="88" dur="500"/>
                                        <p:tgtEl>
                                          <p:spTgt spid="115"/>
                                        </p:tgtEl>
                                      </p:cBhvr>
                                    </p:animEffect>
                                  </p:childTnLst>
                                </p:cTn>
                              </p:par>
                              <p:par>
                                <p:cTn id="89" presetID="8" presetClass="entr" presetSubtype="16" fill="hold" grpId="0" nodeType="withEffect">
                                  <p:stCondLst>
                                    <p:cond delay="0"/>
                                  </p:stCondLst>
                                  <p:childTnLst>
                                    <p:set>
                                      <p:cBhvr>
                                        <p:cTn id="90" dur="1" fill="hold">
                                          <p:stCondLst>
                                            <p:cond delay="0"/>
                                          </p:stCondLst>
                                        </p:cTn>
                                        <p:tgtEl>
                                          <p:spTgt spid="119"/>
                                        </p:tgtEl>
                                        <p:attrNameLst>
                                          <p:attrName>style.visibility</p:attrName>
                                        </p:attrNameLst>
                                      </p:cBhvr>
                                      <p:to>
                                        <p:strVal val="visible"/>
                                      </p:to>
                                    </p:set>
                                    <p:animEffect transition="in" filter="diamond(in)">
                                      <p:cBhvr>
                                        <p:cTn id="91" dur="500"/>
                                        <p:tgtEl>
                                          <p:spTgt spid="119"/>
                                        </p:tgtEl>
                                      </p:cBhvr>
                                    </p:animEffect>
                                  </p:childTnLst>
                                </p:cTn>
                              </p:par>
                              <p:par>
                                <p:cTn id="92" presetID="8" presetClass="entr" presetSubtype="16" fill="hold" grpId="0" nodeType="withEffect">
                                  <p:stCondLst>
                                    <p:cond delay="0"/>
                                  </p:stCondLst>
                                  <p:childTnLst>
                                    <p:set>
                                      <p:cBhvr>
                                        <p:cTn id="93" dur="1" fill="hold">
                                          <p:stCondLst>
                                            <p:cond delay="0"/>
                                          </p:stCondLst>
                                        </p:cTn>
                                        <p:tgtEl>
                                          <p:spTgt spid="126"/>
                                        </p:tgtEl>
                                        <p:attrNameLst>
                                          <p:attrName>style.visibility</p:attrName>
                                        </p:attrNameLst>
                                      </p:cBhvr>
                                      <p:to>
                                        <p:strVal val="visible"/>
                                      </p:to>
                                    </p:set>
                                    <p:animEffect transition="in" filter="diamond(in)">
                                      <p:cBhvr>
                                        <p:cTn id="94" dur="500"/>
                                        <p:tgtEl>
                                          <p:spTgt spid="126"/>
                                        </p:tgtEl>
                                      </p:cBhvr>
                                    </p:animEffect>
                                  </p:childTnLst>
                                </p:cTn>
                              </p:par>
                              <p:par>
                                <p:cTn id="95" presetID="8" presetClass="entr" presetSubtype="16" fill="hold" grpId="0" nodeType="with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diamond(in)">
                                      <p:cBhvr>
                                        <p:cTn id="97" dur="500"/>
                                        <p:tgtEl>
                                          <p:spTgt spid="99"/>
                                        </p:tgtEl>
                                      </p:cBhvr>
                                    </p:animEffect>
                                  </p:childTnLst>
                                </p:cTn>
                              </p:par>
                              <p:par>
                                <p:cTn id="98" presetID="8" presetClass="entr" presetSubtype="16" fill="hold" grpId="0" nodeType="withEffect">
                                  <p:stCondLst>
                                    <p:cond delay="0"/>
                                  </p:stCondLst>
                                  <p:childTnLst>
                                    <p:set>
                                      <p:cBhvr>
                                        <p:cTn id="99" dur="1" fill="hold">
                                          <p:stCondLst>
                                            <p:cond delay="0"/>
                                          </p:stCondLst>
                                        </p:cTn>
                                        <p:tgtEl>
                                          <p:spTgt spid="111"/>
                                        </p:tgtEl>
                                        <p:attrNameLst>
                                          <p:attrName>style.visibility</p:attrName>
                                        </p:attrNameLst>
                                      </p:cBhvr>
                                      <p:to>
                                        <p:strVal val="visible"/>
                                      </p:to>
                                    </p:set>
                                    <p:animEffect transition="in" filter="diamond(in)">
                                      <p:cBhvr>
                                        <p:cTn id="100" dur="500"/>
                                        <p:tgtEl>
                                          <p:spTgt spid="111"/>
                                        </p:tgtEl>
                                      </p:cBhvr>
                                    </p:animEffect>
                                  </p:childTnLst>
                                </p:cTn>
                              </p:par>
                              <p:par>
                                <p:cTn id="101" presetID="8" presetClass="entr" presetSubtype="16"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diamond(in)">
                                      <p:cBhvr>
                                        <p:cTn id="103" dur="500"/>
                                        <p:tgtEl>
                                          <p:spTgt spid="88"/>
                                        </p:tgtEl>
                                      </p:cBhvr>
                                    </p:animEffect>
                                  </p:childTnLst>
                                </p:cTn>
                              </p:par>
                              <p:par>
                                <p:cTn id="104" presetID="8" presetClass="entr" presetSubtype="16" fill="hold" grpId="0" nodeType="withEffect">
                                  <p:stCondLst>
                                    <p:cond delay="0"/>
                                  </p:stCondLst>
                                  <p:childTnLst>
                                    <p:set>
                                      <p:cBhvr>
                                        <p:cTn id="105" dur="1" fill="hold">
                                          <p:stCondLst>
                                            <p:cond delay="0"/>
                                          </p:stCondLst>
                                        </p:cTn>
                                        <p:tgtEl>
                                          <p:spTgt spid="129"/>
                                        </p:tgtEl>
                                        <p:attrNameLst>
                                          <p:attrName>style.visibility</p:attrName>
                                        </p:attrNameLst>
                                      </p:cBhvr>
                                      <p:to>
                                        <p:strVal val="visible"/>
                                      </p:to>
                                    </p:set>
                                    <p:animEffect transition="in" filter="diamond(in)">
                                      <p:cBhvr>
                                        <p:cTn id="106" dur="500"/>
                                        <p:tgtEl>
                                          <p:spTgt spid="129"/>
                                        </p:tgtEl>
                                      </p:cBhvr>
                                    </p:animEffect>
                                  </p:childTnLst>
                                </p:cTn>
                              </p:par>
                              <p:par>
                                <p:cTn id="107" presetID="8" presetClass="entr" presetSubtype="16" fill="hold" grpId="0" nodeType="withEffect">
                                  <p:stCondLst>
                                    <p:cond delay="0"/>
                                  </p:stCondLst>
                                  <p:childTnLst>
                                    <p:set>
                                      <p:cBhvr>
                                        <p:cTn id="108" dur="1" fill="hold">
                                          <p:stCondLst>
                                            <p:cond delay="0"/>
                                          </p:stCondLst>
                                        </p:cTn>
                                        <p:tgtEl>
                                          <p:spTgt spid="112"/>
                                        </p:tgtEl>
                                        <p:attrNameLst>
                                          <p:attrName>style.visibility</p:attrName>
                                        </p:attrNameLst>
                                      </p:cBhvr>
                                      <p:to>
                                        <p:strVal val="visible"/>
                                      </p:to>
                                    </p:set>
                                    <p:animEffect transition="in" filter="diamond(in)">
                                      <p:cBhvr>
                                        <p:cTn id="109" dur="500"/>
                                        <p:tgtEl>
                                          <p:spTgt spid="112"/>
                                        </p:tgtEl>
                                      </p:cBhvr>
                                    </p:animEffect>
                                  </p:childTnLst>
                                </p:cTn>
                              </p:par>
                              <p:par>
                                <p:cTn id="110" presetID="8" presetClass="entr" presetSubtype="16" fill="hold" grpId="0" nodeType="withEffect">
                                  <p:stCondLst>
                                    <p:cond delay="0"/>
                                  </p:stCondLst>
                                  <p:childTnLst>
                                    <p:set>
                                      <p:cBhvr>
                                        <p:cTn id="111" dur="1" fill="hold">
                                          <p:stCondLst>
                                            <p:cond delay="0"/>
                                          </p:stCondLst>
                                        </p:cTn>
                                        <p:tgtEl>
                                          <p:spTgt spid="130"/>
                                        </p:tgtEl>
                                        <p:attrNameLst>
                                          <p:attrName>style.visibility</p:attrName>
                                        </p:attrNameLst>
                                      </p:cBhvr>
                                      <p:to>
                                        <p:strVal val="visible"/>
                                      </p:to>
                                    </p:set>
                                    <p:animEffect transition="in" filter="diamond(in)">
                                      <p:cBhvr>
                                        <p:cTn id="112" dur="500"/>
                                        <p:tgtEl>
                                          <p:spTgt spid="130"/>
                                        </p:tgtEl>
                                      </p:cBhvr>
                                    </p:animEffect>
                                  </p:childTnLst>
                                </p:cTn>
                              </p:par>
                              <p:par>
                                <p:cTn id="113" presetID="8" presetClass="entr" presetSubtype="16" fill="hold" grpId="0" nodeType="withEffect">
                                  <p:stCondLst>
                                    <p:cond delay="0"/>
                                  </p:stCondLst>
                                  <p:childTnLst>
                                    <p:set>
                                      <p:cBhvr>
                                        <p:cTn id="114" dur="1" fill="hold">
                                          <p:stCondLst>
                                            <p:cond delay="0"/>
                                          </p:stCondLst>
                                        </p:cTn>
                                        <p:tgtEl>
                                          <p:spTgt spid="104"/>
                                        </p:tgtEl>
                                        <p:attrNameLst>
                                          <p:attrName>style.visibility</p:attrName>
                                        </p:attrNameLst>
                                      </p:cBhvr>
                                      <p:to>
                                        <p:strVal val="visible"/>
                                      </p:to>
                                    </p:set>
                                    <p:animEffect transition="in" filter="diamond(in)">
                                      <p:cBhvr>
                                        <p:cTn id="115" dur="500"/>
                                        <p:tgtEl>
                                          <p:spTgt spid="104"/>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87"/>
                                        </p:tgtEl>
                                        <p:attrNameLst>
                                          <p:attrName>style.visibility</p:attrName>
                                        </p:attrNameLst>
                                      </p:cBhvr>
                                      <p:to>
                                        <p:strVal val="visible"/>
                                      </p:to>
                                    </p:set>
                                    <p:anim calcmode="lin" valueType="num">
                                      <p:cBhvr additive="base">
                                        <p:cTn id="120" dur="500" fill="hold"/>
                                        <p:tgtEl>
                                          <p:spTgt spid="87"/>
                                        </p:tgtEl>
                                        <p:attrNameLst>
                                          <p:attrName>ppt_x</p:attrName>
                                        </p:attrNameLst>
                                      </p:cBhvr>
                                      <p:tavLst>
                                        <p:tav tm="0">
                                          <p:val>
                                            <p:strVal val="#ppt_x"/>
                                          </p:val>
                                        </p:tav>
                                        <p:tav tm="100000">
                                          <p:val>
                                            <p:strVal val="#ppt_x"/>
                                          </p:val>
                                        </p:tav>
                                      </p:tavLst>
                                    </p:anim>
                                    <p:anim calcmode="lin" valueType="num">
                                      <p:cBhvr additive="base">
                                        <p:cTn id="121" dur="500" fill="hold"/>
                                        <p:tgtEl>
                                          <p:spTgt spid="87"/>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89"/>
                                        </p:tgtEl>
                                        <p:attrNameLst>
                                          <p:attrName>style.visibility</p:attrName>
                                        </p:attrNameLst>
                                      </p:cBhvr>
                                      <p:to>
                                        <p:strVal val="visible"/>
                                      </p:to>
                                    </p:set>
                                    <p:anim calcmode="lin" valueType="num">
                                      <p:cBhvr additive="base">
                                        <p:cTn id="124" dur="500" fill="hold"/>
                                        <p:tgtEl>
                                          <p:spTgt spid="89"/>
                                        </p:tgtEl>
                                        <p:attrNameLst>
                                          <p:attrName>ppt_x</p:attrName>
                                        </p:attrNameLst>
                                      </p:cBhvr>
                                      <p:tavLst>
                                        <p:tav tm="0">
                                          <p:val>
                                            <p:strVal val="#ppt_x"/>
                                          </p:val>
                                        </p:tav>
                                        <p:tav tm="100000">
                                          <p:val>
                                            <p:strVal val="#ppt_x"/>
                                          </p:val>
                                        </p:tav>
                                      </p:tavLst>
                                    </p:anim>
                                    <p:anim calcmode="lin" valueType="num">
                                      <p:cBhvr additive="base">
                                        <p:cTn id="125" dur="500" fill="hold"/>
                                        <p:tgtEl>
                                          <p:spTgt spid="89"/>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131"/>
                                        </p:tgtEl>
                                        <p:attrNameLst>
                                          <p:attrName>style.visibility</p:attrName>
                                        </p:attrNameLst>
                                      </p:cBhvr>
                                      <p:to>
                                        <p:strVal val="visible"/>
                                      </p:to>
                                    </p:set>
                                    <p:anim calcmode="lin" valueType="num">
                                      <p:cBhvr additive="base">
                                        <p:cTn id="128" dur="500" fill="hold"/>
                                        <p:tgtEl>
                                          <p:spTgt spid="131"/>
                                        </p:tgtEl>
                                        <p:attrNameLst>
                                          <p:attrName>ppt_x</p:attrName>
                                        </p:attrNameLst>
                                      </p:cBhvr>
                                      <p:tavLst>
                                        <p:tav tm="0">
                                          <p:val>
                                            <p:strVal val="#ppt_x"/>
                                          </p:val>
                                        </p:tav>
                                        <p:tav tm="100000">
                                          <p:val>
                                            <p:strVal val="#ppt_x"/>
                                          </p:val>
                                        </p:tav>
                                      </p:tavLst>
                                    </p:anim>
                                    <p:anim calcmode="lin" valueType="num">
                                      <p:cBhvr additive="base">
                                        <p:cTn id="129" dur="500" fill="hold"/>
                                        <p:tgtEl>
                                          <p:spTgt spid="131"/>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133"/>
                                        </p:tgtEl>
                                        <p:attrNameLst>
                                          <p:attrName>style.visibility</p:attrName>
                                        </p:attrNameLst>
                                      </p:cBhvr>
                                      <p:to>
                                        <p:strVal val="visible"/>
                                      </p:to>
                                    </p:set>
                                    <p:anim calcmode="lin" valueType="num">
                                      <p:cBhvr additive="base">
                                        <p:cTn id="132" dur="500" fill="hold"/>
                                        <p:tgtEl>
                                          <p:spTgt spid="133"/>
                                        </p:tgtEl>
                                        <p:attrNameLst>
                                          <p:attrName>ppt_x</p:attrName>
                                        </p:attrNameLst>
                                      </p:cBhvr>
                                      <p:tavLst>
                                        <p:tav tm="0">
                                          <p:val>
                                            <p:strVal val="#ppt_x"/>
                                          </p:val>
                                        </p:tav>
                                        <p:tav tm="100000">
                                          <p:val>
                                            <p:strVal val="#ppt_x"/>
                                          </p:val>
                                        </p:tav>
                                      </p:tavLst>
                                    </p:anim>
                                    <p:anim calcmode="lin" valueType="num">
                                      <p:cBhvr additive="base">
                                        <p:cTn id="133" dur="500" fill="hold"/>
                                        <p:tgtEl>
                                          <p:spTgt spid="133"/>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134"/>
                                        </p:tgtEl>
                                        <p:attrNameLst>
                                          <p:attrName>style.visibility</p:attrName>
                                        </p:attrNameLst>
                                      </p:cBhvr>
                                      <p:to>
                                        <p:strVal val="visible"/>
                                      </p:to>
                                    </p:set>
                                    <p:anim calcmode="lin" valueType="num">
                                      <p:cBhvr additive="base">
                                        <p:cTn id="136" dur="500" fill="hold"/>
                                        <p:tgtEl>
                                          <p:spTgt spid="134"/>
                                        </p:tgtEl>
                                        <p:attrNameLst>
                                          <p:attrName>ppt_x</p:attrName>
                                        </p:attrNameLst>
                                      </p:cBhvr>
                                      <p:tavLst>
                                        <p:tav tm="0">
                                          <p:val>
                                            <p:strVal val="#ppt_x"/>
                                          </p:val>
                                        </p:tav>
                                        <p:tav tm="100000">
                                          <p:val>
                                            <p:strVal val="#ppt_x"/>
                                          </p:val>
                                        </p:tav>
                                      </p:tavLst>
                                    </p:anim>
                                    <p:anim calcmode="lin" valueType="num">
                                      <p:cBhvr additive="base">
                                        <p:cTn id="137" dur="500" fill="hold"/>
                                        <p:tgtEl>
                                          <p:spTgt spid="134"/>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137"/>
                                        </p:tgtEl>
                                        <p:attrNameLst>
                                          <p:attrName>style.visibility</p:attrName>
                                        </p:attrNameLst>
                                      </p:cBhvr>
                                      <p:to>
                                        <p:strVal val="visible"/>
                                      </p:to>
                                    </p:set>
                                    <p:anim calcmode="lin" valueType="num">
                                      <p:cBhvr additive="base">
                                        <p:cTn id="140" dur="500" fill="hold"/>
                                        <p:tgtEl>
                                          <p:spTgt spid="137"/>
                                        </p:tgtEl>
                                        <p:attrNameLst>
                                          <p:attrName>ppt_x</p:attrName>
                                        </p:attrNameLst>
                                      </p:cBhvr>
                                      <p:tavLst>
                                        <p:tav tm="0">
                                          <p:val>
                                            <p:strVal val="#ppt_x"/>
                                          </p:val>
                                        </p:tav>
                                        <p:tav tm="100000">
                                          <p:val>
                                            <p:strVal val="#ppt_x"/>
                                          </p:val>
                                        </p:tav>
                                      </p:tavLst>
                                    </p:anim>
                                    <p:anim calcmode="lin" valueType="num">
                                      <p:cBhvr additive="base">
                                        <p:cTn id="141" dur="500" fill="hold"/>
                                        <p:tgtEl>
                                          <p:spTgt spid="137"/>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135"/>
                                        </p:tgtEl>
                                        <p:attrNameLst>
                                          <p:attrName>style.visibility</p:attrName>
                                        </p:attrNameLst>
                                      </p:cBhvr>
                                      <p:to>
                                        <p:strVal val="visible"/>
                                      </p:to>
                                    </p:set>
                                    <p:anim calcmode="lin" valueType="num">
                                      <p:cBhvr additive="base">
                                        <p:cTn id="144" dur="500" fill="hold"/>
                                        <p:tgtEl>
                                          <p:spTgt spid="135"/>
                                        </p:tgtEl>
                                        <p:attrNameLst>
                                          <p:attrName>ppt_x</p:attrName>
                                        </p:attrNameLst>
                                      </p:cBhvr>
                                      <p:tavLst>
                                        <p:tav tm="0">
                                          <p:val>
                                            <p:strVal val="#ppt_x"/>
                                          </p:val>
                                        </p:tav>
                                        <p:tav tm="100000">
                                          <p:val>
                                            <p:strVal val="#ppt_x"/>
                                          </p:val>
                                        </p:tav>
                                      </p:tavLst>
                                    </p:anim>
                                    <p:anim calcmode="lin" valueType="num">
                                      <p:cBhvr additive="base">
                                        <p:cTn id="145" dur="500" fill="hold"/>
                                        <p:tgtEl>
                                          <p:spTgt spid="135"/>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136"/>
                                        </p:tgtEl>
                                        <p:attrNameLst>
                                          <p:attrName>style.visibility</p:attrName>
                                        </p:attrNameLst>
                                      </p:cBhvr>
                                      <p:to>
                                        <p:strVal val="visible"/>
                                      </p:to>
                                    </p:set>
                                    <p:anim calcmode="lin" valueType="num">
                                      <p:cBhvr additive="base">
                                        <p:cTn id="148" dur="500" fill="hold"/>
                                        <p:tgtEl>
                                          <p:spTgt spid="136"/>
                                        </p:tgtEl>
                                        <p:attrNameLst>
                                          <p:attrName>ppt_x</p:attrName>
                                        </p:attrNameLst>
                                      </p:cBhvr>
                                      <p:tavLst>
                                        <p:tav tm="0">
                                          <p:val>
                                            <p:strVal val="#ppt_x"/>
                                          </p:val>
                                        </p:tav>
                                        <p:tav tm="100000">
                                          <p:val>
                                            <p:strVal val="#ppt_x"/>
                                          </p:val>
                                        </p:tav>
                                      </p:tavLst>
                                    </p:anim>
                                    <p:anim calcmode="lin" valueType="num">
                                      <p:cBhvr additive="base">
                                        <p:cTn id="149"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 presetClass="entr" presetSubtype="16" fill="hold" grpId="0" nodeType="clickEffect">
                                  <p:stCondLst>
                                    <p:cond delay="0"/>
                                  </p:stCondLst>
                                  <p:childTnLst>
                                    <p:set>
                                      <p:cBhvr>
                                        <p:cTn id="153" dur="1" fill="hold">
                                          <p:stCondLst>
                                            <p:cond delay="0"/>
                                          </p:stCondLst>
                                        </p:cTn>
                                        <p:tgtEl>
                                          <p:spTgt spid="141"/>
                                        </p:tgtEl>
                                        <p:attrNameLst>
                                          <p:attrName>style.visibility</p:attrName>
                                        </p:attrNameLst>
                                      </p:cBhvr>
                                      <p:to>
                                        <p:strVal val="visible"/>
                                      </p:to>
                                    </p:set>
                                    <p:animEffect transition="in" filter="box(in)">
                                      <p:cBhvr>
                                        <p:cTn id="154" dur="500"/>
                                        <p:tgtEl>
                                          <p:spTgt spid="141"/>
                                        </p:tgtEl>
                                      </p:cBhvr>
                                    </p:animEffect>
                                  </p:childTnLst>
                                </p:cTn>
                              </p:par>
                              <p:par>
                                <p:cTn id="155" presetID="4"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Effect transition="in" filter="box(in)">
                                      <p:cBhvr>
                                        <p:cTn id="157" dur="500"/>
                                        <p:tgtEl>
                                          <p:spTgt spid="98"/>
                                        </p:tgtEl>
                                      </p:cBhvr>
                                    </p:animEffect>
                                  </p:childTnLst>
                                </p:cTn>
                              </p:par>
                              <p:par>
                                <p:cTn id="158" presetID="4" presetClass="entr" presetSubtype="16" fill="hold" grpId="0" nodeType="withEffect">
                                  <p:stCondLst>
                                    <p:cond delay="0"/>
                                  </p:stCondLst>
                                  <p:childTnLst>
                                    <p:set>
                                      <p:cBhvr>
                                        <p:cTn id="159" dur="1" fill="hold">
                                          <p:stCondLst>
                                            <p:cond delay="0"/>
                                          </p:stCondLst>
                                        </p:cTn>
                                        <p:tgtEl>
                                          <p:spTgt spid="90"/>
                                        </p:tgtEl>
                                        <p:attrNameLst>
                                          <p:attrName>style.visibility</p:attrName>
                                        </p:attrNameLst>
                                      </p:cBhvr>
                                      <p:to>
                                        <p:strVal val="visible"/>
                                      </p:to>
                                    </p:set>
                                    <p:animEffect transition="in" filter="box(in)">
                                      <p:cBhvr>
                                        <p:cTn id="160" dur="500"/>
                                        <p:tgtEl>
                                          <p:spTgt spid="90"/>
                                        </p:tgtEl>
                                      </p:cBhvr>
                                    </p:animEffect>
                                  </p:childTnLst>
                                </p:cTn>
                              </p:par>
                              <p:par>
                                <p:cTn id="161" presetID="4" presetClass="entr" presetSubtype="16" fill="hold" grpId="0" nodeType="withEffect">
                                  <p:stCondLst>
                                    <p:cond delay="0"/>
                                  </p:stCondLst>
                                  <p:childTnLst>
                                    <p:set>
                                      <p:cBhvr>
                                        <p:cTn id="162" dur="1" fill="hold">
                                          <p:stCondLst>
                                            <p:cond delay="0"/>
                                          </p:stCondLst>
                                        </p:cTn>
                                        <p:tgtEl>
                                          <p:spTgt spid="95"/>
                                        </p:tgtEl>
                                        <p:attrNameLst>
                                          <p:attrName>style.visibility</p:attrName>
                                        </p:attrNameLst>
                                      </p:cBhvr>
                                      <p:to>
                                        <p:strVal val="visible"/>
                                      </p:to>
                                    </p:set>
                                    <p:animEffect transition="in" filter="box(in)">
                                      <p:cBhvr>
                                        <p:cTn id="163" dur="500"/>
                                        <p:tgtEl>
                                          <p:spTgt spid="95"/>
                                        </p:tgtEl>
                                      </p:cBhvr>
                                    </p:animEffect>
                                  </p:childTnLst>
                                </p:cTn>
                              </p:par>
                              <p:par>
                                <p:cTn id="164" presetID="2" presetClass="entr" presetSubtype="4" fill="hold" grpId="0" nodeType="withEffect">
                                  <p:stCondLst>
                                    <p:cond delay="0"/>
                                  </p:stCondLst>
                                  <p:childTnLst>
                                    <p:set>
                                      <p:cBhvr>
                                        <p:cTn id="165" dur="1" fill="hold">
                                          <p:stCondLst>
                                            <p:cond delay="0"/>
                                          </p:stCondLst>
                                        </p:cTn>
                                        <p:tgtEl>
                                          <p:spTgt spid="132"/>
                                        </p:tgtEl>
                                        <p:attrNameLst>
                                          <p:attrName>style.visibility</p:attrName>
                                        </p:attrNameLst>
                                      </p:cBhvr>
                                      <p:to>
                                        <p:strVal val="visible"/>
                                      </p:to>
                                    </p:set>
                                    <p:anim calcmode="lin" valueType="num">
                                      <p:cBhvr additive="base">
                                        <p:cTn id="166" dur="500" fill="hold"/>
                                        <p:tgtEl>
                                          <p:spTgt spid="132"/>
                                        </p:tgtEl>
                                        <p:attrNameLst>
                                          <p:attrName>ppt_x</p:attrName>
                                        </p:attrNameLst>
                                      </p:cBhvr>
                                      <p:tavLst>
                                        <p:tav tm="0">
                                          <p:val>
                                            <p:strVal val="#ppt_x"/>
                                          </p:val>
                                        </p:tav>
                                        <p:tav tm="100000">
                                          <p:val>
                                            <p:strVal val="#ppt_x"/>
                                          </p:val>
                                        </p:tav>
                                      </p:tavLst>
                                    </p:anim>
                                    <p:anim calcmode="lin" valueType="num">
                                      <p:cBhvr additive="base">
                                        <p:cTn id="167" dur="500" fill="hold"/>
                                        <p:tgtEl>
                                          <p:spTgt spid="132"/>
                                        </p:tgtEl>
                                        <p:attrNameLst>
                                          <p:attrName>ppt_y</p:attrName>
                                        </p:attrNameLst>
                                      </p:cBhvr>
                                      <p:tavLst>
                                        <p:tav tm="0">
                                          <p:val>
                                            <p:strVal val="1+#ppt_h/2"/>
                                          </p:val>
                                        </p:tav>
                                        <p:tav tm="100000">
                                          <p:val>
                                            <p:strVal val="#ppt_y"/>
                                          </p:val>
                                        </p:tav>
                                      </p:tavLst>
                                    </p:anim>
                                  </p:childTnLst>
                                </p:cTn>
                              </p:par>
                              <p:par>
                                <p:cTn id="168" presetID="4" presetClass="entr" presetSubtype="16" fill="hold" grpId="0" nodeType="withEffect">
                                  <p:stCondLst>
                                    <p:cond delay="0"/>
                                  </p:stCondLst>
                                  <p:childTnLst>
                                    <p:set>
                                      <p:cBhvr>
                                        <p:cTn id="169" dur="1" fill="hold">
                                          <p:stCondLst>
                                            <p:cond delay="0"/>
                                          </p:stCondLst>
                                        </p:cTn>
                                        <p:tgtEl>
                                          <p:spTgt spid="105"/>
                                        </p:tgtEl>
                                        <p:attrNameLst>
                                          <p:attrName>style.visibility</p:attrName>
                                        </p:attrNameLst>
                                      </p:cBhvr>
                                      <p:to>
                                        <p:strVal val="visible"/>
                                      </p:to>
                                    </p:set>
                                    <p:animEffect transition="in" filter="box(in)">
                                      <p:cBhvr>
                                        <p:cTn id="170" dur="500"/>
                                        <p:tgtEl>
                                          <p:spTgt spid="105"/>
                                        </p:tgtEl>
                                      </p:cBhvr>
                                    </p:animEffect>
                                  </p:childTnLst>
                                </p:cTn>
                              </p:par>
                            </p:childTnLst>
                          </p:cTn>
                        </p:par>
                      </p:childTnLst>
                    </p:cTn>
                  </p:par>
                  <p:par>
                    <p:cTn id="171" fill="hold">
                      <p:stCondLst>
                        <p:cond delay="indefinite"/>
                      </p:stCondLst>
                      <p:childTnLst>
                        <p:par>
                          <p:cTn id="172" fill="hold">
                            <p:stCondLst>
                              <p:cond delay="0"/>
                            </p:stCondLst>
                            <p:childTnLst>
                              <p:par>
                                <p:cTn id="173" presetID="56" presetClass="entr" presetSubtype="0" fill="hold" grpId="0" nodeType="clickEffect">
                                  <p:stCondLst>
                                    <p:cond delay="0"/>
                                  </p:stCondLst>
                                  <p:iterate type="lt">
                                    <p:tmPct val="10000"/>
                                  </p:iterate>
                                  <p:childTnLst>
                                    <p:set>
                                      <p:cBhvr>
                                        <p:cTn id="174" dur="1" fill="hold">
                                          <p:stCondLst>
                                            <p:cond delay="0"/>
                                          </p:stCondLst>
                                        </p:cTn>
                                        <p:tgtEl>
                                          <p:spTgt spid="96"/>
                                        </p:tgtEl>
                                        <p:attrNameLst>
                                          <p:attrName>style.visibility</p:attrName>
                                        </p:attrNameLst>
                                      </p:cBhvr>
                                      <p:to>
                                        <p:strVal val="visible"/>
                                      </p:to>
                                    </p:set>
                                    <p:anim by="(-#ppt_w*2)" calcmode="lin" valueType="num">
                                      <p:cBhvr rctx="PPT">
                                        <p:cTn id="175" dur="500" autoRev="1" fill="hold">
                                          <p:stCondLst>
                                            <p:cond delay="0"/>
                                          </p:stCondLst>
                                        </p:cTn>
                                        <p:tgtEl>
                                          <p:spTgt spid="96"/>
                                        </p:tgtEl>
                                        <p:attrNameLst>
                                          <p:attrName>ppt_w</p:attrName>
                                        </p:attrNameLst>
                                      </p:cBhvr>
                                    </p:anim>
                                    <p:anim by="(#ppt_w*0.50)" calcmode="lin" valueType="num">
                                      <p:cBhvr>
                                        <p:cTn id="176" dur="500" decel="50000" autoRev="1" fill="hold">
                                          <p:stCondLst>
                                            <p:cond delay="0"/>
                                          </p:stCondLst>
                                        </p:cTn>
                                        <p:tgtEl>
                                          <p:spTgt spid="96"/>
                                        </p:tgtEl>
                                        <p:attrNameLst>
                                          <p:attrName>ppt_x</p:attrName>
                                        </p:attrNameLst>
                                      </p:cBhvr>
                                    </p:anim>
                                    <p:anim from="(-#ppt_h/2)" to="(#ppt_y)" calcmode="lin" valueType="num">
                                      <p:cBhvr>
                                        <p:cTn id="177" dur="1000" fill="hold">
                                          <p:stCondLst>
                                            <p:cond delay="0"/>
                                          </p:stCondLst>
                                        </p:cTn>
                                        <p:tgtEl>
                                          <p:spTgt spid="96"/>
                                        </p:tgtEl>
                                        <p:attrNameLst>
                                          <p:attrName>ppt_y</p:attrName>
                                        </p:attrNameLst>
                                      </p:cBhvr>
                                    </p:anim>
                                    <p:animRot by="21600000">
                                      <p:cBhvr>
                                        <p:cTn id="178" dur="1000" fill="hold">
                                          <p:stCondLst>
                                            <p:cond delay="0"/>
                                          </p:stCondLst>
                                        </p:cTn>
                                        <p:tgtEl>
                                          <p:spTgt spid="96"/>
                                        </p:tgtEl>
                                        <p:attrNameLst>
                                          <p:attrName>r</p:attrName>
                                        </p:attrNameLst>
                                      </p:cBhvr>
                                    </p:animRot>
                                  </p:childTnLst>
                                </p:cTn>
                              </p:par>
                              <p:par>
                                <p:cTn id="179" presetID="56" presetClass="entr" presetSubtype="0" fill="hold" grpId="1" nodeType="withEffect">
                                  <p:stCondLst>
                                    <p:cond delay="0"/>
                                  </p:stCondLst>
                                  <p:iterate type="lt">
                                    <p:tmPct val="10000"/>
                                  </p:iterate>
                                  <p:childTnLst>
                                    <p:set>
                                      <p:cBhvr>
                                        <p:cTn id="180" dur="1" fill="hold">
                                          <p:stCondLst>
                                            <p:cond delay="0"/>
                                          </p:stCondLst>
                                        </p:cTn>
                                        <p:tgtEl>
                                          <p:spTgt spid="96"/>
                                        </p:tgtEl>
                                        <p:attrNameLst>
                                          <p:attrName>style.visibility</p:attrName>
                                        </p:attrNameLst>
                                      </p:cBhvr>
                                      <p:to>
                                        <p:strVal val="visible"/>
                                      </p:to>
                                    </p:set>
                                    <p:anim by="(-#ppt_w*2)" calcmode="lin" valueType="num">
                                      <p:cBhvr rctx="PPT">
                                        <p:cTn id="181" dur="250" autoRev="1" fill="hold">
                                          <p:stCondLst>
                                            <p:cond delay="0"/>
                                          </p:stCondLst>
                                        </p:cTn>
                                        <p:tgtEl>
                                          <p:spTgt spid="96"/>
                                        </p:tgtEl>
                                        <p:attrNameLst>
                                          <p:attrName>ppt_w</p:attrName>
                                        </p:attrNameLst>
                                      </p:cBhvr>
                                    </p:anim>
                                    <p:anim by="(#ppt_w*0.50)" calcmode="lin" valueType="num">
                                      <p:cBhvr>
                                        <p:cTn id="182" dur="250" decel="50000" autoRev="1" fill="hold">
                                          <p:stCondLst>
                                            <p:cond delay="0"/>
                                          </p:stCondLst>
                                        </p:cTn>
                                        <p:tgtEl>
                                          <p:spTgt spid="96"/>
                                        </p:tgtEl>
                                        <p:attrNameLst>
                                          <p:attrName>ppt_x</p:attrName>
                                        </p:attrNameLst>
                                      </p:cBhvr>
                                    </p:anim>
                                    <p:anim from="(-#ppt_h/2)" to="(#ppt_y)" calcmode="lin" valueType="num">
                                      <p:cBhvr>
                                        <p:cTn id="183" dur="500" fill="hold">
                                          <p:stCondLst>
                                            <p:cond delay="0"/>
                                          </p:stCondLst>
                                        </p:cTn>
                                        <p:tgtEl>
                                          <p:spTgt spid="96"/>
                                        </p:tgtEl>
                                        <p:attrNameLst>
                                          <p:attrName>ppt_y</p:attrName>
                                        </p:attrNameLst>
                                      </p:cBhvr>
                                    </p:anim>
                                    <p:animRot by="21600000">
                                      <p:cBhvr>
                                        <p:cTn id="184" dur="500" fill="hold">
                                          <p:stCondLst>
                                            <p:cond delay="0"/>
                                          </p:stCondLst>
                                        </p:cTn>
                                        <p:tgtEl>
                                          <p:spTgt spid="96"/>
                                        </p:tgtEl>
                                        <p:attrNameLst>
                                          <p:attrName>r</p:attrName>
                                        </p:attrNameLst>
                                      </p:cBhvr>
                                    </p:animRot>
                                  </p:childTnLst>
                                </p:cTn>
                              </p:par>
                              <p:par>
                                <p:cTn id="185" presetID="56" presetClass="entr" presetSubtype="0" fill="hold" grpId="0" nodeType="withEffect">
                                  <p:stCondLst>
                                    <p:cond delay="0"/>
                                  </p:stCondLst>
                                  <p:iterate type="lt">
                                    <p:tmPct val="10000"/>
                                  </p:iterate>
                                  <p:childTnLst>
                                    <p:set>
                                      <p:cBhvr>
                                        <p:cTn id="186" dur="1" fill="hold">
                                          <p:stCondLst>
                                            <p:cond delay="0"/>
                                          </p:stCondLst>
                                        </p:cTn>
                                        <p:tgtEl>
                                          <p:spTgt spid="109"/>
                                        </p:tgtEl>
                                        <p:attrNameLst>
                                          <p:attrName>style.visibility</p:attrName>
                                        </p:attrNameLst>
                                      </p:cBhvr>
                                      <p:to>
                                        <p:strVal val="visible"/>
                                      </p:to>
                                    </p:set>
                                    <p:anim by="(-#ppt_w*2)" calcmode="lin" valueType="num">
                                      <p:cBhvr rctx="PPT">
                                        <p:cTn id="187" dur="250" autoRev="1" fill="hold">
                                          <p:stCondLst>
                                            <p:cond delay="0"/>
                                          </p:stCondLst>
                                        </p:cTn>
                                        <p:tgtEl>
                                          <p:spTgt spid="109"/>
                                        </p:tgtEl>
                                        <p:attrNameLst>
                                          <p:attrName>ppt_w</p:attrName>
                                        </p:attrNameLst>
                                      </p:cBhvr>
                                    </p:anim>
                                    <p:anim by="(#ppt_w*0.50)" calcmode="lin" valueType="num">
                                      <p:cBhvr>
                                        <p:cTn id="188" dur="250" decel="50000" autoRev="1" fill="hold">
                                          <p:stCondLst>
                                            <p:cond delay="0"/>
                                          </p:stCondLst>
                                        </p:cTn>
                                        <p:tgtEl>
                                          <p:spTgt spid="109"/>
                                        </p:tgtEl>
                                        <p:attrNameLst>
                                          <p:attrName>ppt_x</p:attrName>
                                        </p:attrNameLst>
                                      </p:cBhvr>
                                    </p:anim>
                                    <p:anim from="(-#ppt_h/2)" to="(#ppt_y)" calcmode="lin" valueType="num">
                                      <p:cBhvr>
                                        <p:cTn id="189" dur="500" fill="hold">
                                          <p:stCondLst>
                                            <p:cond delay="0"/>
                                          </p:stCondLst>
                                        </p:cTn>
                                        <p:tgtEl>
                                          <p:spTgt spid="109"/>
                                        </p:tgtEl>
                                        <p:attrNameLst>
                                          <p:attrName>ppt_y</p:attrName>
                                        </p:attrNameLst>
                                      </p:cBhvr>
                                    </p:anim>
                                    <p:animRot by="21600000">
                                      <p:cBhvr>
                                        <p:cTn id="190" dur="500" fill="hold">
                                          <p:stCondLst>
                                            <p:cond delay="0"/>
                                          </p:stCondLst>
                                        </p:cTn>
                                        <p:tgtEl>
                                          <p:spTgt spid="109"/>
                                        </p:tgtEl>
                                        <p:attrNameLst>
                                          <p:attrName>r</p:attrName>
                                        </p:attrNameLst>
                                      </p:cBhvr>
                                    </p:animRot>
                                  </p:childTnLst>
                                </p:cTn>
                              </p:par>
                              <p:par>
                                <p:cTn id="191" presetID="56" presetClass="entr" presetSubtype="0" fill="hold" grpId="0" nodeType="withEffect">
                                  <p:stCondLst>
                                    <p:cond delay="0"/>
                                  </p:stCondLst>
                                  <p:iterate type="lt">
                                    <p:tmPct val="10000"/>
                                  </p:iterate>
                                  <p:childTnLst>
                                    <p:set>
                                      <p:cBhvr>
                                        <p:cTn id="192" dur="1" fill="hold">
                                          <p:stCondLst>
                                            <p:cond delay="0"/>
                                          </p:stCondLst>
                                        </p:cTn>
                                        <p:tgtEl>
                                          <p:spTgt spid="140"/>
                                        </p:tgtEl>
                                        <p:attrNameLst>
                                          <p:attrName>style.visibility</p:attrName>
                                        </p:attrNameLst>
                                      </p:cBhvr>
                                      <p:to>
                                        <p:strVal val="visible"/>
                                      </p:to>
                                    </p:set>
                                    <p:anim by="(-#ppt_w*2)" calcmode="lin" valueType="num">
                                      <p:cBhvr rctx="PPT">
                                        <p:cTn id="193" dur="250" autoRev="1" fill="hold">
                                          <p:stCondLst>
                                            <p:cond delay="0"/>
                                          </p:stCondLst>
                                        </p:cTn>
                                        <p:tgtEl>
                                          <p:spTgt spid="140"/>
                                        </p:tgtEl>
                                        <p:attrNameLst>
                                          <p:attrName>ppt_w</p:attrName>
                                        </p:attrNameLst>
                                      </p:cBhvr>
                                    </p:anim>
                                    <p:anim by="(#ppt_w*0.50)" calcmode="lin" valueType="num">
                                      <p:cBhvr>
                                        <p:cTn id="194" dur="250" decel="50000" autoRev="1" fill="hold">
                                          <p:stCondLst>
                                            <p:cond delay="0"/>
                                          </p:stCondLst>
                                        </p:cTn>
                                        <p:tgtEl>
                                          <p:spTgt spid="140"/>
                                        </p:tgtEl>
                                        <p:attrNameLst>
                                          <p:attrName>ppt_x</p:attrName>
                                        </p:attrNameLst>
                                      </p:cBhvr>
                                    </p:anim>
                                    <p:anim from="(-#ppt_h/2)" to="(#ppt_y)" calcmode="lin" valueType="num">
                                      <p:cBhvr>
                                        <p:cTn id="195" dur="500" fill="hold">
                                          <p:stCondLst>
                                            <p:cond delay="0"/>
                                          </p:stCondLst>
                                        </p:cTn>
                                        <p:tgtEl>
                                          <p:spTgt spid="140"/>
                                        </p:tgtEl>
                                        <p:attrNameLst>
                                          <p:attrName>ppt_y</p:attrName>
                                        </p:attrNameLst>
                                      </p:cBhvr>
                                    </p:anim>
                                    <p:animRot by="21600000">
                                      <p:cBhvr>
                                        <p:cTn id="196" dur="500" fill="hold">
                                          <p:stCondLst>
                                            <p:cond delay="0"/>
                                          </p:stCondLst>
                                        </p:cTn>
                                        <p:tgtEl>
                                          <p:spTgt spid="140"/>
                                        </p:tgtEl>
                                        <p:attrNameLst>
                                          <p:attrName>r</p:attrName>
                                        </p:attrNameLst>
                                      </p:cBhvr>
                                    </p:animRot>
                                  </p:childTnLst>
                                </p:cTn>
                              </p:par>
                              <p:par>
                                <p:cTn id="197" presetID="56" presetClass="entr" presetSubtype="0" fill="hold" grpId="0" nodeType="withEffect">
                                  <p:stCondLst>
                                    <p:cond delay="0"/>
                                  </p:stCondLst>
                                  <p:iterate type="lt">
                                    <p:tmPct val="10000"/>
                                  </p:iterate>
                                  <p:childTnLst>
                                    <p:set>
                                      <p:cBhvr>
                                        <p:cTn id="198" dur="1" fill="hold">
                                          <p:stCondLst>
                                            <p:cond delay="0"/>
                                          </p:stCondLst>
                                        </p:cTn>
                                        <p:tgtEl>
                                          <p:spTgt spid="91"/>
                                        </p:tgtEl>
                                        <p:attrNameLst>
                                          <p:attrName>style.visibility</p:attrName>
                                        </p:attrNameLst>
                                      </p:cBhvr>
                                      <p:to>
                                        <p:strVal val="visible"/>
                                      </p:to>
                                    </p:set>
                                    <p:anim by="(-#ppt_w*2)" calcmode="lin" valueType="num">
                                      <p:cBhvr rctx="PPT">
                                        <p:cTn id="199" dur="250" autoRev="1" fill="hold">
                                          <p:stCondLst>
                                            <p:cond delay="0"/>
                                          </p:stCondLst>
                                        </p:cTn>
                                        <p:tgtEl>
                                          <p:spTgt spid="91"/>
                                        </p:tgtEl>
                                        <p:attrNameLst>
                                          <p:attrName>ppt_w</p:attrName>
                                        </p:attrNameLst>
                                      </p:cBhvr>
                                    </p:anim>
                                    <p:anim by="(#ppt_w*0.50)" calcmode="lin" valueType="num">
                                      <p:cBhvr>
                                        <p:cTn id="200" dur="250" decel="50000" autoRev="1" fill="hold">
                                          <p:stCondLst>
                                            <p:cond delay="0"/>
                                          </p:stCondLst>
                                        </p:cTn>
                                        <p:tgtEl>
                                          <p:spTgt spid="91"/>
                                        </p:tgtEl>
                                        <p:attrNameLst>
                                          <p:attrName>ppt_x</p:attrName>
                                        </p:attrNameLst>
                                      </p:cBhvr>
                                    </p:anim>
                                    <p:anim from="(-#ppt_h/2)" to="(#ppt_y)" calcmode="lin" valueType="num">
                                      <p:cBhvr>
                                        <p:cTn id="201" dur="500" fill="hold">
                                          <p:stCondLst>
                                            <p:cond delay="0"/>
                                          </p:stCondLst>
                                        </p:cTn>
                                        <p:tgtEl>
                                          <p:spTgt spid="91"/>
                                        </p:tgtEl>
                                        <p:attrNameLst>
                                          <p:attrName>ppt_y</p:attrName>
                                        </p:attrNameLst>
                                      </p:cBhvr>
                                    </p:anim>
                                    <p:animRot by="21600000">
                                      <p:cBhvr>
                                        <p:cTn id="202" dur="500" fill="hold">
                                          <p:stCondLst>
                                            <p:cond delay="0"/>
                                          </p:stCondLst>
                                        </p:cTn>
                                        <p:tgtEl>
                                          <p:spTgt spid="91"/>
                                        </p:tgtEl>
                                        <p:attrNameLst>
                                          <p:attrName>r</p:attrName>
                                        </p:attrNameLst>
                                      </p:cBhvr>
                                    </p:animRot>
                                  </p:childTnLst>
                                </p:cTn>
                              </p:par>
                              <p:par>
                                <p:cTn id="203" presetID="56" presetClass="entr" presetSubtype="0" fill="hold" grpId="0" nodeType="withEffect">
                                  <p:stCondLst>
                                    <p:cond delay="0"/>
                                  </p:stCondLst>
                                  <p:iterate type="lt">
                                    <p:tmPct val="10000"/>
                                  </p:iterate>
                                  <p:childTnLst>
                                    <p:set>
                                      <p:cBhvr>
                                        <p:cTn id="204" dur="1" fill="hold">
                                          <p:stCondLst>
                                            <p:cond delay="0"/>
                                          </p:stCondLst>
                                        </p:cTn>
                                        <p:tgtEl>
                                          <p:spTgt spid="97"/>
                                        </p:tgtEl>
                                        <p:attrNameLst>
                                          <p:attrName>style.visibility</p:attrName>
                                        </p:attrNameLst>
                                      </p:cBhvr>
                                      <p:to>
                                        <p:strVal val="visible"/>
                                      </p:to>
                                    </p:set>
                                    <p:anim by="(-#ppt_w*2)" calcmode="lin" valueType="num">
                                      <p:cBhvr rctx="PPT">
                                        <p:cTn id="205" dur="250" autoRev="1" fill="hold">
                                          <p:stCondLst>
                                            <p:cond delay="0"/>
                                          </p:stCondLst>
                                        </p:cTn>
                                        <p:tgtEl>
                                          <p:spTgt spid="97"/>
                                        </p:tgtEl>
                                        <p:attrNameLst>
                                          <p:attrName>ppt_w</p:attrName>
                                        </p:attrNameLst>
                                      </p:cBhvr>
                                    </p:anim>
                                    <p:anim by="(#ppt_w*0.50)" calcmode="lin" valueType="num">
                                      <p:cBhvr>
                                        <p:cTn id="206" dur="250" decel="50000" autoRev="1" fill="hold">
                                          <p:stCondLst>
                                            <p:cond delay="0"/>
                                          </p:stCondLst>
                                        </p:cTn>
                                        <p:tgtEl>
                                          <p:spTgt spid="97"/>
                                        </p:tgtEl>
                                        <p:attrNameLst>
                                          <p:attrName>ppt_x</p:attrName>
                                        </p:attrNameLst>
                                      </p:cBhvr>
                                    </p:anim>
                                    <p:anim from="(-#ppt_h/2)" to="(#ppt_y)" calcmode="lin" valueType="num">
                                      <p:cBhvr>
                                        <p:cTn id="207" dur="500" fill="hold">
                                          <p:stCondLst>
                                            <p:cond delay="0"/>
                                          </p:stCondLst>
                                        </p:cTn>
                                        <p:tgtEl>
                                          <p:spTgt spid="97"/>
                                        </p:tgtEl>
                                        <p:attrNameLst>
                                          <p:attrName>ppt_y</p:attrName>
                                        </p:attrNameLst>
                                      </p:cBhvr>
                                    </p:anim>
                                    <p:animRot by="21600000">
                                      <p:cBhvr>
                                        <p:cTn id="208" dur="500" fill="hold">
                                          <p:stCondLst>
                                            <p:cond delay="0"/>
                                          </p:stCondLst>
                                        </p:cTn>
                                        <p:tgtEl>
                                          <p:spTgt spid="97"/>
                                        </p:tgtEl>
                                        <p:attrNameLst>
                                          <p:attrName>r</p:attrName>
                                        </p:attrNameLst>
                                      </p:cBhvr>
                                    </p:animRo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grpId="0" nodeType="clickEffect">
                                  <p:stCondLst>
                                    <p:cond delay="0"/>
                                  </p:stCondLst>
                                  <p:childTnLst>
                                    <p:set>
                                      <p:cBhvr>
                                        <p:cTn id="212" dur="1" fill="hold">
                                          <p:stCondLst>
                                            <p:cond delay="0"/>
                                          </p:stCondLst>
                                        </p:cTn>
                                        <p:tgtEl>
                                          <p:spTgt spid="139"/>
                                        </p:tgtEl>
                                        <p:attrNameLst>
                                          <p:attrName>style.visibility</p:attrName>
                                        </p:attrNameLst>
                                      </p:cBhvr>
                                      <p:to>
                                        <p:strVal val="visible"/>
                                      </p:to>
                                    </p:set>
                                    <p:animEffect transition="in" filter="blinds(horizontal)">
                                      <p:cBhvr>
                                        <p:cTn id="213" dur="500"/>
                                        <p:tgtEl>
                                          <p:spTgt spid="139"/>
                                        </p:tgtEl>
                                      </p:cBhvr>
                                    </p:animEffect>
                                  </p:childTnLst>
                                </p:cTn>
                              </p:par>
                              <p:par>
                                <p:cTn id="214" presetID="3" presetClass="entr" presetSubtype="10" fill="hold" grpId="0" nodeType="withEffect">
                                  <p:stCondLst>
                                    <p:cond delay="0"/>
                                  </p:stCondLst>
                                  <p:childTnLst>
                                    <p:set>
                                      <p:cBhvr>
                                        <p:cTn id="215" dur="1" fill="hold">
                                          <p:stCondLst>
                                            <p:cond delay="0"/>
                                          </p:stCondLst>
                                        </p:cTn>
                                        <p:tgtEl>
                                          <p:spTgt spid="92"/>
                                        </p:tgtEl>
                                        <p:attrNameLst>
                                          <p:attrName>style.visibility</p:attrName>
                                        </p:attrNameLst>
                                      </p:cBhvr>
                                      <p:to>
                                        <p:strVal val="visible"/>
                                      </p:to>
                                    </p:set>
                                    <p:animEffect transition="in" filter="blinds(horizontal)">
                                      <p:cBhvr>
                                        <p:cTn id="216" dur="500"/>
                                        <p:tgtEl>
                                          <p:spTgt spid="92"/>
                                        </p:tgtEl>
                                      </p:cBhvr>
                                    </p:animEffect>
                                  </p:childTnLst>
                                </p:cTn>
                              </p:par>
                              <p:par>
                                <p:cTn id="217" presetID="3" presetClass="entr" presetSubtype="10" fill="hold" grpId="0" nodeType="withEffect">
                                  <p:stCondLst>
                                    <p:cond delay="0"/>
                                  </p:stCondLst>
                                  <p:childTnLst>
                                    <p:set>
                                      <p:cBhvr>
                                        <p:cTn id="218" dur="1" fill="hold">
                                          <p:stCondLst>
                                            <p:cond delay="0"/>
                                          </p:stCondLst>
                                        </p:cTn>
                                        <p:tgtEl>
                                          <p:spTgt spid="120"/>
                                        </p:tgtEl>
                                        <p:attrNameLst>
                                          <p:attrName>style.visibility</p:attrName>
                                        </p:attrNameLst>
                                      </p:cBhvr>
                                      <p:to>
                                        <p:strVal val="visible"/>
                                      </p:to>
                                    </p:set>
                                    <p:animEffect transition="in" filter="blinds(horizontal)">
                                      <p:cBhvr>
                                        <p:cTn id="219" dur="500"/>
                                        <p:tgtEl>
                                          <p:spTgt spid="120"/>
                                        </p:tgtEl>
                                      </p:cBhvr>
                                    </p:animEffect>
                                  </p:childTnLst>
                                </p:cTn>
                              </p:par>
                              <p:par>
                                <p:cTn id="220" presetID="56" presetClass="entr" presetSubtype="0" fill="hold" grpId="0" nodeType="withEffect">
                                  <p:stCondLst>
                                    <p:cond delay="0"/>
                                  </p:stCondLst>
                                  <p:iterate type="lt">
                                    <p:tmPct val="10000"/>
                                  </p:iterate>
                                  <p:childTnLst>
                                    <p:set>
                                      <p:cBhvr>
                                        <p:cTn id="221" dur="1" fill="hold">
                                          <p:stCondLst>
                                            <p:cond delay="0"/>
                                          </p:stCondLst>
                                        </p:cTn>
                                        <p:tgtEl>
                                          <p:spTgt spid="128"/>
                                        </p:tgtEl>
                                        <p:attrNameLst>
                                          <p:attrName>style.visibility</p:attrName>
                                        </p:attrNameLst>
                                      </p:cBhvr>
                                      <p:to>
                                        <p:strVal val="visible"/>
                                      </p:to>
                                    </p:set>
                                    <p:anim by="(-#ppt_w*2)" calcmode="lin" valueType="num">
                                      <p:cBhvr rctx="PPT">
                                        <p:cTn id="222" dur="250" autoRev="1" fill="hold">
                                          <p:stCondLst>
                                            <p:cond delay="0"/>
                                          </p:stCondLst>
                                        </p:cTn>
                                        <p:tgtEl>
                                          <p:spTgt spid="128"/>
                                        </p:tgtEl>
                                        <p:attrNameLst>
                                          <p:attrName>ppt_w</p:attrName>
                                        </p:attrNameLst>
                                      </p:cBhvr>
                                    </p:anim>
                                    <p:anim by="(#ppt_w*0.50)" calcmode="lin" valueType="num">
                                      <p:cBhvr>
                                        <p:cTn id="223" dur="250" decel="50000" autoRev="1" fill="hold">
                                          <p:stCondLst>
                                            <p:cond delay="0"/>
                                          </p:stCondLst>
                                        </p:cTn>
                                        <p:tgtEl>
                                          <p:spTgt spid="128"/>
                                        </p:tgtEl>
                                        <p:attrNameLst>
                                          <p:attrName>ppt_x</p:attrName>
                                        </p:attrNameLst>
                                      </p:cBhvr>
                                    </p:anim>
                                    <p:anim from="(-#ppt_h/2)" to="(#ppt_y)" calcmode="lin" valueType="num">
                                      <p:cBhvr>
                                        <p:cTn id="224" dur="500" fill="hold">
                                          <p:stCondLst>
                                            <p:cond delay="0"/>
                                          </p:stCondLst>
                                        </p:cTn>
                                        <p:tgtEl>
                                          <p:spTgt spid="128"/>
                                        </p:tgtEl>
                                        <p:attrNameLst>
                                          <p:attrName>ppt_y</p:attrName>
                                        </p:attrNameLst>
                                      </p:cBhvr>
                                    </p:anim>
                                    <p:animRot by="21600000">
                                      <p:cBhvr>
                                        <p:cTn id="225" dur="500" fill="hold">
                                          <p:stCondLst>
                                            <p:cond delay="0"/>
                                          </p:stCondLst>
                                        </p:cTn>
                                        <p:tgtEl>
                                          <p:spTgt spid="128"/>
                                        </p:tgtEl>
                                        <p:attrNameLst>
                                          <p:attrName>r</p:attrName>
                                        </p:attrNameLst>
                                      </p:cBhvr>
                                    </p:animRot>
                                  </p:childTnLst>
                                </p:cTn>
                              </p:par>
                              <p:par>
                                <p:cTn id="226" presetID="3" presetClass="entr" presetSubtype="10" fill="hold" grpId="0" nodeType="withEffect">
                                  <p:stCondLst>
                                    <p:cond delay="0"/>
                                  </p:stCondLst>
                                  <p:childTnLst>
                                    <p:set>
                                      <p:cBhvr>
                                        <p:cTn id="227" dur="1" fill="hold">
                                          <p:stCondLst>
                                            <p:cond delay="0"/>
                                          </p:stCondLst>
                                        </p:cTn>
                                        <p:tgtEl>
                                          <p:spTgt spid="138"/>
                                        </p:tgtEl>
                                        <p:attrNameLst>
                                          <p:attrName>style.visibility</p:attrName>
                                        </p:attrNameLst>
                                      </p:cBhvr>
                                      <p:to>
                                        <p:strVal val="visible"/>
                                      </p:to>
                                    </p:set>
                                    <p:animEffect transition="in" filter="blinds(horizontal)">
                                      <p:cBhvr>
                                        <p:cTn id="228" dur="500"/>
                                        <p:tgtEl>
                                          <p:spTgt spid="138"/>
                                        </p:tgtEl>
                                      </p:cBhvr>
                                    </p:animEffect>
                                  </p:childTnLst>
                                </p:cTn>
                              </p:par>
                              <p:par>
                                <p:cTn id="229" presetID="3" presetClass="entr" presetSubtype="10" fill="hold" grpId="0" nodeType="withEffect">
                                  <p:stCondLst>
                                    <p:cond delay="0"/>
                                  </p:stCondLst>
                                  <p:childTnLst>
                                    <p:set>
                                      <p:cBhvr>
                                        <p:cTn id="230" dur="1" fill="hold">
                                          <p:stCondLst>
                                            <p:cond delay="0"/>
                                          </p:stCondLst>
                                        </p:cTn>
                                        <p:tgtEl>
                                          <p:spTgt spid="101"/>
                                        </p:tgtEl>
                                        <p:attrNameLst>
                                          <p:attrName>style.visibility</p:attrName>
                                        </p:attrNameLst>
                                      </p:cBhvr>
                                      <p:to>
                                        <p:strVal val="visible"/>
                                      </p:to>
                                    </p:set>
                                    <p:animEffect transition="in" filter="blinds(horizontal)">
                                      <p:cBhvr>
                                        <p:cTn id="23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88" grpId="0"/>
      <p:bldP spid="89" grpId="0"/>
      <p:bldP spid="90" grpId="0"/>
      <p:bldP spid="91" grpId="0"/>
      <p:bldP spid="92" grpId="0"/>
      <p:bldP spid="93" grpId="0"/>
      <p:bldP spid="94" grpId="0"/>
      <p:bldP spid="95" grpId="0"/>
      <p:bldP spid="96" grpId="0"/>
      <p:bldP spid="96" grpId="1"/>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1" grpId="0"/>
      <p:bldP spid="112" grpId="0"/>
      <p:bldP spid="115" grpId="0"/>
      <p:bldP spid="117" grpId="0"/>
      <p:bldP spid="119" grpId="0"/>
      <p:bldP spid="120" grpId="0"/>
      <p:bldP spid="121" grpId="0"/>
      <p:bldP spid="122" grpId="0"/>
      <p:bldP spid="124" grpId="0"/>
      <p:bldP spid="125" grpId="0"/>
      <p:bldP spid="126"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7" name="Picture 13" descr="C:\Documents and Settings\Admin.REANIMAT-79BE96\Рабочий стол\Приборы\«Волосатое» эго.bmp"/>
          <p:cNvPicPr>
            <a:picLocks noChangeAspect="1" noChangeArrowheads="1"/>
          </p:cNvPicPr>
          <p:nvPr/>
        </p:nvPicPr>
        <p:blipFill>
          <a:blip r:embed="rId2" cstate="email"/>
          <a:srcRect/>
          <a:stretch>
            <a:fillRect/>
          </a:stretch>
        </p:blipFill>
        <p:spPr bwMode="auto">
          <a:xfrm>
            <a:off x="1785938" y="4000500"/>
            <a:ext cx="2663825"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356" name="Picture 12" descr="C:\Documents and Settings\Admin.REANIMAT-79BE96\Рабочий стол\Приборы\эщгшзш.bmp"/>
          <p:cNvPicPr>
            <a:picLocks noChangeAspect="1" noChangeArrowheads="1"/>
          </p:cNvPicPr>
          <p:nvPr/>
        </p:nvPicPr>
        <p:blipFill>
          <a:blip r:embed="rId3" cstate="email"/>
          <a:srcRect/>
          <a:stretch>
            <a:fillRect/>
          </a:stretch>
        </p:blipFill>
        <p:spPr bwMode="auto">
          <a:xfrm>
            <a:off x="3786188" y="5037138"/>
            <a:ext cx="3143250" cy="1820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351" name="Picture 7" descr="C:\Documents and Settings\Admin.REANIMAT-79BE96\Рабочий стол\Приборы\лжло.bmp"/>
          <p:cNvPicPr>
            <a:picLocks noChangeAspect="1" noChangeArrowheads="1"/>
          </p:cNvPicPr>
          <p:nvPr/>
        </p:nvPicPr>
        <p:blipFill>
          <a:blip r:embed="rId4" cstate="email"/>
          <a:srcRect/>
          <a:stretch>
            <a:fillRect/>
          </a:stretch>
        </p:blipFill>
        <p:spPr bwMode="auto">
          <a:xfrm>
            <a:off x="2286000" y="2357438"/>
            <a:ext cx="1811338" cy="1785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354" name="Picture 10" descr="C:\Documents and Settings\Admin.REANIMAT-79BE96\Рабочий стол\Приборы\прарап.bmp"/>
          <p:cNvPicPr>
            <a:picLocks noChangeAspect="1" noChangeArrowheads="1"/>
          </p:cNvPicPr>
          <p:nvPr/>
        </p:nvPicPr>
        <p:blipFill>
          <a:blip r:embed="rId5" cstate="email"/>
          <a:srcRect/>
          <a:stretch>
            <a:fillRect/>
          </a:stretch>
        </p:blipFill>
        <p:spPr bwMode="auto">
          <a:xfrm>
            <a:off x="0" y="2428875"/>
            <a:ext cx="2439988" cy="4429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350" name="Picture 6" descr="C:\Documents and Settings\Admin.REANIMAT-79BE96\Рабочий стол\Приборы\дрдро.bmp"/>
          <p:cNvPicPr>
            <a:picLocks noChangeAspect="1" noChangeArrowheads="1"/>
          </p:cNvPicPr>
          <p:nvPr/>
        </p:nvPicPr>
        <p:blipFill>
          <a:blip r:embed="rId6" cstate="email"/>
          <a:srcRect/>
          <a:stretch>
            <a:fillRect/>
          </a:stretch>
        </p:blipFill>
        <p:spPr bwMode="auto">
          <a:xfrm>
            <a:off x="6915150" y="0"/>
            <a:ext cx="2228850" cy="372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352" name="Picture 8" descr="C:\Documents and Settings\Admin.REANIMAT-79BE96\Рабочий стол\Приборы\одоио.bmp"/>
          <p:cNvPicPr>
            <a:picLocks noChangeAspect="1" noChangeArrowheads="1"/>
          </p:cNvPicPr>
          <p:nvPr/>
        </p:nvPicPr>
        <p:blipFill>
          <a:blip r:embed="rId7" cstate="email"/>
          <a:srcRect/>
          <a:stretch>
            <a:fillRect/>
          </a:stretch>
        </p:blipFill>
        <p:spPr bwMode="auto">
          <a:xfrm>
            <a:off x="6929438" y="3341688"/>
            <a:ext cx="2214562" cy="3516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348" name="Picture 2" descr="D:\Фотки\Выпуск 2007\День школы 2007\SSA43907.JPG"/>
          <p:cNvPicPr>
            <a:picLocks noChangeAspect="1" noChangeArrowheads="1"/>
          </p:cNvPicPr>
          <p:nvPr/>
        </p:nvPicPr>
        <p:blipFill>
          <a:blip r:embed="rId8" cstate="email"/>
          <a:srcRect/>
          <a:stretch>
            <a:fillRect/>
          </a:stretch>
        </p:blipFill>
        <p:spPr bwMode="auto">
          <a:xfrm>
            <a:off x="0" y="0"/>
            <a:ext cx="3238500"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349" name="Picture 5" descr="C:\Documents and Settings\Admin.REANIMAT-79BE96\Рабочий стол\Приборы\екнкк.bmp"/>
          <p:cNvPicPr>
            <a:picLocks noChangeAspect="1" noChangeArrowheads="1"/>
          </p:cNvPicPr>
          <p:nvPr/>
        </p:nvPicPr>
        <p:blipFill>
          <a:blip r:embed="rId9" cstate="email"/>
          <a:srcRect/>
          <a:stretch>
            <a:fillRect/>
          </a:stretch>
        </p:blipFill>
        <p:spPr bwMode="auto">
          <a:xfrm>
            <a:off x="3214688" y="0"/>
            <a:ext cx="3689350"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353" name="Picture 9" descr="C:\Documents and Settings\Admin.REANIMAT-79BE96\Рабочий стол\Приборы\пн.bmp"/>
          <p:cNvPicPr>
            <a:picLocks noChangeAspect="1" noChangeArrowheads="1"/>
          </p:cNvPicPr>
          <p:nvPr/>
        </p:nvPicPr>
        <p:blipFill>
          <a:blip r:embed="rId10" cstate="email"/>
          <a:srcRect/>
          <a:stretch>
            <a:fillRect/>
          </a:stretch>
        </p:blipFill>
        <p:spPr bwMode="auto">
          <a:xfrm>
            <a:off x="3929063" y="2428875"/>
            <a:ext cx="2952750" cy="269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7346" name="Title 1"/>
          <p:cNvSpPr>
            <a:spLocks noGrp="1"/>
          </p:cNvSpPr>
          <p:nvPr>
            <p:ph type="title"/>
          </p:nvPr>
        </p:nvSpPr>
        <p:spPr>
          <a:xfrm>
            <a:off x="500063" y="5072063"/>
            <a:ext cx="8372475" cy="1428750"/>
          </a:xfrm>
          <a:solidFill>
            <a:schemeClr val="accent3">
              <a:lumMod val="75000"/>
            </a:schemeClr>
          </a:solidFill>
          <a:ln w="19050">
            <a:solidFill>
              <a:schemeClr val="tx1"/>
            </a:solidFill>
            <a:prstDash val="dash"/>
          </a:ln>
        </p:spPr>
        <p:txBody>
          <a:bodyPr/>
          <a:lstStyle/>
          <a:p>
            <a:pPr>
              <a:defRPr/>
            </a:pPr>
            <a:r>
              <a:rPr lang="en-US" sz="4800" b="1" dirty="0" smtClean="0">
                <a:latin typeface="Tempus Sans ITC" pitchFamily="82" charset="0"/>
                <a:ea typeface="MS Mincho" pitchFamily="49" charset="-128"/>
              </a:rPr>
              <a:t>There are many inventions in our world…  </a:t>
            </a:r>
            <a:endParaRPr lang="ru-RU" sz="4800" b="1" dirty="0" smtClean="0">
              <a:latin typeface="MS Mincho" pitchFamily="49" charset="-128"/>
              <a:ea typeface="MS Mincho" pitchFamily="49" charset="-12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diamond(in)">
                                      <p:cBhvr>
                                        <p:cTn id="7"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pic>
        <p:nvPicPr>
          <p:cNvPr id="122883" name="Picture 3" descr="C:\Documents and Settings\Admin.REANIMAT-79BE96\Рабочий стол\Приборы\пропоп.bmp"/>
          <p:cNvPicPr>
            <a:picLocks noChangeAspect="1" noChangeArrowheads="1"/>
          </p:cNvPicPr>
          <p:nvPr/>
        </p:nvPicPr>
        <p:blipFill>
          <a:blip r:embed="rId2" cstate="email"/>
          <a:srcRect/>
          <a:stretch>
            <a:fillRect/>
          </a:stretch>
        </p:blipFill>
        <p:spPr bwMode="auto">
          <a:xfrm>
            <a:off x="0" y="-214313"/>
            <a:ext cx="3671888" cy="3357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8371" name="Content Placeholder 2"/>
          <p:cNvSpPr>
            <a:spLocks noGrp="1"/>
          </p:cNvSpPr>
          <p:nvPr>
            <p:ph idx="1"/>
          </p:nvPr>
        </p:nvSpPr>
        <p:spPr>
          <a:xfrm>
            <a:off x="357188" y="3286125"/>
            <a:ext cx="8229600" cy="1257300"/>
          </a:xfrm>
        </p:spPr>
        <p:txBody>
          <a:bodyPr/>
          <a:lstStyle/>
          <a:p>
            <a:pPr algn="ctr">
              <a:buFontTx/>
              <a:buNone/>
            </a:pPr>
            <a:r>
              <a:rPr lang="en-US" smtClean="0">
                <a:latin typeface="Gill Sans Ultra Bold" pitchFamily="34" charset="0"/>
              </a:rPr>
              <a:t>But I’d like to tell you about main gadget in our life – COMPUTER !!!</a:t>
            </a:r>
            <a:endParaRPr lang="ru-RU" smtClean="0"/>
          </a:p>
        </p:txBody>
      </p:sp>
      <p:pic>
        <p:nvPicPr>
          <p:cNvPr id="122882" name="Picture 2" descr="C:\Documents and Settings\Admin.REANIMAT-79BE96\Рабочий стол\Приборы\еукеку.gif"/>
          <p:cNvPicPr>
            <a:picLocks noChangeAspect="1" noChangeArrowheads="1"/>
          </p:cNvPicPr>
          <p:nvPr/>
        </p:nvPicPr>
        <p:blipFill>
          <a:blip r:embed="rId3" cstate="email"/>
          <a:srcRect/>
          <a:stretch>
            <a:fillRect/>
          </a:stretch>
        </p:blipFill>
        <p:spPr bwMode="auto">
          <a:xfrm>
            <a:off x="4429125" y="428625"/>
            <a:ext cx="3228975" cy="2357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884" name="Picture 4" descr="C:\Documents and Settings\Admin.REANIMAT-79BE96\Рабочий стол\Приборы\рапра.bmp"/>
          <p:cNvPicPr>
            <a:picLocks noChangeAspect="1" noChangeArrowheads="1"/>
          </p:cNvPicPr>
          <p:nvPr/>
        </p:nvPicPr>
        <p:blipFill>
          <a:blip r:embed="rId4" cstate="email"/>
          <a:srcRect/>
          <a:stretch>
            <a:fillRect/>
          </a:stretch>
        </p:blipFill>
        <p:spPr bwMode="auto">
          <a:xfrm rot="20660133">
            <a:off x="5911850" y="4738688"/>
            <a:ext cx="2000250" cy="1728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885" name="Picture 5" descr="C:\Documents and Settings\Admin.REANIMAT-79BE96\Рабочий стол\Приборы\silent_game.jpg"/>
          <p:cNvPicPr>
            <a:picLocks noChangeAspect="1" noChangeArrowheads="1"/>
          </p:cNvPicPr>
          <p:nvPr/>
        </p:nvPicPr>
        <p:blipFill>
          <a:blip r:embed="rId5" cstate="email"/>
          <a:srcRect/>
          <a:stretch>
            <a:fillRect/>
          </a:stretch>
        </p:blipFill>
        <p:spPr bwMode="auto">
          <a:xfrm>
            <a:off x="214313" y="4867275"/>
            <a:ext cx="4000500" cy="1990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C:\Documents and Settings\Admin.REANIMAT-79BE96\Рабочий стол\ОЛИМПУС\Делаем газету с Танюшкой\P8140115.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4578" name="Rectangle 2"/>
          <p:cNvSpPr>
            <a:spLocks noGrp="1"/>
          </p:cNvSpPr>
          <p:nvPr>
            <p:ph type="title"/>
          </p:nvPr>
        </p:nvSpPr>
        <p:spPr>
          <a:xfrm>
            <a:off x="500063" y="214313"/>
            <a:ext cx="4071937" cy="857250"/>
          </a:xfrm>
          <a:solidFill>
            <a:schemeClr val="bg1">
              <a:lumMod val="95000"/>
            </a:schemeClr>
          </a:solidFill>
          <a:ln>
            <a:solidFill>
              <a:schemeClr val="tx1"/>
            </a:solidFill>
          </a:ln>
        </p:spPr>
        <p:txBody>
          <a:bodyPr/>
          <a:lstStyle/>
          <a:p>
            <a:pPr eaLnBrk="1" hangingPunct="1">
              <a:defRPr/>
            </a:pPr>
            <a:r>
              <a:rPr lang="en-US" sz="6000" dirty="0" smtClean="0">
                <a:solidFill>
                  <a:schemeClr val="bg1">
                    <a:lumMod val="65000"/>
                  </a:schemeClr>
                </a:solidFill>
                <a:effectLst>
                  <a:outerShdw blurRad="38100" dist="38100" dir="2700000" algn="tl">
                    <a:srgbClr val="000000">
                      <a:alpha val="43137"/>
                    </a:srgbClr>
                  </a:outerShdw>
                </a:effectLst>
                <a:latin typeface="Viner Hand ITC" pitchFamily="66" charset="0"/>
              </a:rPr>
              <a:t>The project</a:t>
            </a:r>
            <a:endParaRPr lang="ru-RU" sz="6000" dirty="0" smtClean="0">
              <a:solidFill>
                <a:schemeClr val="bg1">
                  <a:lumMod val="65000"/>
                </a:schemeClr>
              </a:solidFill>
              <a:effectLst>
                <a:outerShdw blurRad="38100" dist="38100" dir="2700000" algn="tl">
                  <a:srgbClr val="000000">
                    <a:alpha val="43137"/>
                  </a:srgbClr>
                </a:outerShdw>
              </a:effectLst>
            </a:endParaRPr>
          </a:p>
        </p:txBody>
      </p:sp>
      <p:sp>
        <p:nvSpPr>
          <p:cNvPr id="24579" name="Rectangle 3"/>
          <p:cNvSpPr>
            <a:spLocks noGrp="1"/>
          </p:cNvSpPr>
          <p:nvPr>
            <p:ph type="body" idx="1"/>
          </p:nvPr>
        </p:nvSpPr>
        <p:spPr>
          <a:xfrm>
            <a:off x="4000500" y="4857750"/>
            <a:ext cx="4143375" cy="1000125"/>
          </a:xfrm>
          <a:solidFill>
            <a:schemeClr val="bg1">
              <a:lumMod val="75000"/>
            </a:schemeClr>
          </a:solidFill>
          <a:ln>
            <a:solidFill>
              <a:schemeClr val="tx1"/>
            </a:solidFill>
          </a:ln>
        </p:spPr>
        <p:txBody>
          <a:bodyPr/>
          <a:lstStyle/>
          <a:p>
            <a:pPr algn="ctr" eaLnBrk="1" hangingPunct="1">
              <a:lnSpc>
                <a:spcPct val="80000"/>
              </a:lnSpc>
              <a:buFont typeface="Arial" charset="0"/>
              <a:buNone/>
              <a:defRPr/>
            </a:pPr>
            <a:r>
              <a:rPr lang="en-US" dirty="0" smtClean="0"/>
              <a:t> </a:t>
            </a:r>
            <a:r>
              <a:rPr lang="en-US" dirty="0" smtClean="0">
                <a:latin typeface="Agency FB" pitchFamily="34" charset="0"/>
              </a:rPr>
              <a:t>Prepared: </a:t>
            </a:r>
            <a:r>
              <a:rPr lang="en-US" dirty="0" err="1" smtClean="0">
                <a:latin typeface="Agency FB" pitchFamily="34" charset="0"/>
              </a:rPr>
              <a:t>Pavlishina</a:t>
            </a:r>
            <a:r>
              <a:rPr lang="en-US" dirty="0" smtClean="0">
                <a:latin typeface="Agency FB" pitchFamily="34" charset="0"/>
              </a:rPr>
              <a:t> Tanya, </a:t>
            </a:r>
          </a:p>
          <a:p>
            <a:pPr algn="ctr" eaLnBrk="1" hangingPunct="1">
              <a:lnSpc>
                <a:spcPct val="80000"/>
              </a:lnSpc>
              <a:buFont typeface="Arial" charset="0"/>
              <a:buNone/>
              <a:defRPr/>
            </a:pPr>
            <a:r>
              <a:rPr lang="en-US" dirty="0" smtClean="0">
                <a:latin typeface="Agency FB" pitchFamily="34" charset="0"/>
              </a:rPr>
              <a:t>a student of the 11th form</a:t>
            </a:r>
            <a:endParaRPr lang="ru-RU" dirty="0" smtClean="0"/>
          </a:p>
        </p:txBody>
      </p:sp>
      <p:sp>
        <p:nvSpPr>
          <p:cNvPr id="24580" name="Rectangle 4"/>
          <p:cNvSpPr>
            <a:spLocks/>
          </p:cNvSpPr>
          <p:nvPr/>
        </p:nvSpPr>
        <p:spPr bwMode="auto">
          <a:xfrm>
            <a:off x="214282" y="6000768"/>
            <a:ext cx="5214974" cy="428628"/>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marL="342900" indent="-342900">
              <a:lnSpc>
                <a:spcPct val="80000"/>
              </a:lnSpc>
              <a:spcBef>
                <a:spcPct val="20000"/>
              </a:spcBef>
              <a:buFont typeface="Arial" charset="0"/>
              <a:buNone/>
              <a:defRPr/>
            </a:pPr>
            <a:r>
              <a:rPr lang="en-US" sz="3200" dirty="0">
                <a:ln w="18415" cmpd="sng">
                  <a:solidFill>
                    <a:schemeClr val="tx1"/>
                  </a:solidFill>
                  <a:prstDash val="solid"/>
                </a:ln>
                <a:solidFill>
                  <a:srgbClr val="FFFFFF"/>
                </a:solidFill>
                <a:effectLst>
                  <a:outerShdw blurRad="63500" dir="3600000" algn="tl" rotWithShape="0">
                    <a:srgbClr val="000000">
                      <a:alpha val="70000"/>
                    </a:srgbClr>
                  </a:outerShdw>
                </a:effectLst>
              </a:rPr>
              <a:t> The teacher: </a:t>
            </a:r>
            <a:r>
              <a:rPr lang="en-US" sz="3200" dirty="0" err="1">
                <a:ln w="18415" cmpd="sng">
                  <a:solidFill>
                    <a:schemeClr val="tx1"/>
                  </a:solidFill>
                  <a:prstDash val="solid"/>
                </a:ln>
                <a:solidFill>
                  <a:srgbClr val="FFFFFF"/>
                </a:solidFill>
                <a:effectLst>
                  <a:outerShdw blurRad="63500" dir="3600000" algn="tl" rotWithShape="0">
                    <a:srgbClr val="000000">
                      <a:alpha val="70000"/>
                    </a:srgbClr>
                  </a:outerShdw>
                </a:effectLst>
              </a:rPr>
              <a:t>Starovoitova</a:t>
            </a:r>
            <a:r>
              <a:rPr lang="en-US" sz="3200" dirty="0">
                <a:ln w="18415" cmpd="sng">
                  <a:solidFill>
                    <a:schemeClr val="tx1"/>
                  </a:solidFill>
                  <a:prstDash val="solid"/>
                </a:ln>
                <a:solidFill>
                  <a:srgbClr val="FFFFFF"/>
                </a:solidFill>
                <a:effectLst>
                  <a:outerShdw blurRad="63500" dir="3600000" algn="tl" rotWithShape="0">
                    <a:srgbClr val="000000">
                      <a:alpha val="70000"/>
                    </a:srgbClr>
                  </a:outerShdw>
                </a:effectLst>
              </a:rPr>
              <a:t> T.V.</a:t>
            </a:r>
            <a:endParaRPr lang="ru-RU" sz="3200"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txBox="1">
            <a:spLocks/>
          </p:cNvSpPr>
          <p:nvPr/>
        </p:nvSpPr>
        <p:spPr bwMode="auto">
          <a:xfrm>
            <a:off x="0" y="3571876"/>
            <a:ext cx="9144000" cy="1357322"/>
          </a:xfrm>
          <a:prstGeom prst="rect">
            <a:avLst/>
          </a:prstGeom>
          <a:noFill/>
          <a:ln w="9525">
            <a:noFill/>
            <a:miter lim="800000"/>
            <a:headEnd/>
            <a:tailEnd/>
          </a:ln>
        </p:spPr>
        <p:txBody>
          <a:bodyPr/>
          <a:lstStyle/>
          <a:p>
            <a:pPr marL="342900" indent="-342900">
              <a:spcBef>
                <a:spcPct val="20000"/>
              </a:spcBef>
              <a:defRPr/>
            </a:pP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ea typeface="Arial Unicode MS" pitchFamily="34" charset="-128"/>
                <a:cs typeface="Arial Unicode MS" pitchFamily="34" charset="-128"/>
              </a:rPr>
              <a:t>Computers in our  life</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Scale>
                                      <p:cBhvr>
                                        <p:cTn id="7" dur="1000" decel="50000" fill="hold">
                                          <p:stCondLst>
                                            <p:cond delay="0"/>
                                          </p:stCondLst>
                                        </p:cTn>
                                        <p:tgtEl>
                                          <p:spTgt spid="245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4578"/>
                                        </p:tgtEl>
                                        <p:attrNameLst>
                                          <p:attrName>ppt_x</p:attrName>
                                          <p:attrName>ppt_y</p:attrName>
                                        </p:attrNameLst>
                                      </p:cBhvr>
                                    </p:animMotion>
                                    <p:animEffect transition="in" filter="fade">
                                      <p:cBhvr>
                                        <p:cTn id="9" dur="1000"/>
                                        <p:tgtEl>
                                          <p:spTgt spid="24578"/>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C:\Documents and Settings\Admin.REANIMAT-79BE96\Рабочий стол\Приборы\рлролр.bmp"/>
          <p:cNvPicPr>
            <a:picLocks noChangeAspect="1" noChangeArrowheads="1"/>
          </p:cNvPicPr>
          <p:nvPr/>
        </p:nvPicPr>
        <p:blipFill>
          <a:blip r:embed="rId3" cstate="email"/>
          <a:srcRect/>
          <a:stretch>
            <a:fillRect/>
          </a:stretch>
        </p:blipFill>
        <p:spPr bwMode="auto">
          <a:xfrm>
            <a:off x="2214563" y="642938"/>
            <a:ext cx="3429000" cy="2571750"/>
          </a:xfrm>
          <a:prstGeom prst="rect">
            <a:avLst/>
          </a:prstGeom>
          <a:noFill/>
          <a:ln w="9525">
            <a:noFill/>
            <a:miter lim="800000"/>
            <a:headEnd/>
            <a:tailEnd/>
          </a:ln>
        </p:spPr>
      </p:pic>
      <p:sp>
        <p:nvSpPr>
          <p:cNvPr id="3" name="Content Placeholder 2"/>
          <p:cNvSpPr>
            <a:spLocks noGrp="1"/>
          </p:cNvSpPr>
          <p:nvPr>
            <p:ph idx="1"/>
          </p:nvPr>
        </p:nvSpPr>
        <p:spPr>
          <a:xfrm>
            <a:off x="285750" y="3143250"/>
            <a:ext cx="8572500" cy="3500438"/>
          </a:xfrm>
        </p:spPr>
        <p:style>
          <a:lnRef idx="2">
            <a:schemeClr val="dk1"/>
          </a:lnRef>
          <a:fillRef idx="1">
            <a:schemeClr val="lt1"/>
          </a:fillRef>
          <a:effectRef idx="0">
            <a:schemeClr val="dk1"/>
          </a:effectRef>
          <a:fontRef idx="minor">
            <a:schemeClr val="dk1"/>
          </a:fontRef>
        </p:style>
        <p:txBody>
          <a:bodyPr rtlCol="0">
            <a:normAutofit fontScale="92500" lnSpcReduction="20000"/>
          </a:bodyPr>
          <a:lstStyle/>
          <a:p>
            <a:pPr eaLnBrk="1" fontAlgn="auto" hangingPunct="1">
              <a:spcAft>
                <a:spcPts val="0"/>
              </a:spcAft>
              <a:buFont typeface="Arial" pitchFamily="34" charset="0"/>
              <a:buNone/>
              <a:defRPr/>
            </a:pPr>
            <a:r>
              <a:rPr lang="en-US" dirty="0" smtClean="0">
                <a:latin typeface="Algerian" pitchFamily="82" charset="0"/>
              </a:rPr>
              <a:t>When Charles Babbage, a professor of Mathematics at Cambridge university, invented the first calculating machine in 1812 he couldn’t imagine the situation we find ourselves in today. Nearly everything we do in the world is helped, or even controlled by computers, the complicated descendants of his simple machine. </a:t>
            </a:r>
            <a:endParaRPr lang="ru-RU" dirty="0" smtClean="0"/>
          </a:p>
        </p:txBody>
      </p:sp>
      <p:pic>
        <p:nvPicPr>
          <p:cNvPr id="2050" name="Picture 2" descr="C:\Documents and Settings\Admin.REANIMAT-79BE96\Рабочий стол\Приборы\case204black_big%5B1%5D.jpg"/>
          <p:cNvPicPr>
            <a:picLocks noChangeAspect="1" noChangeArrowheads="1"/>
          </p:cNvPicPr>
          <p:nvPr/>
        </p:nvPicPr>
        <p:blipFill>
          <a:blip r:embed="rId4" cstate="email"/>
          <a:srcRect/>
          <a:stretch>
            <a:fillRect/>
          </a:stretch>
        </p:blipFill>
        <p:spPr bwMode="auto">
          <a:xfrm>
            <a:off x="5611391" y="0"/>
            <a:ext cx="3532609"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C:\Documents and Settings\Admin.REANIMAT-79BE96\Рабочий стол\ннн\рполр.bmp"/>
          <p:cNvPicPr>
            <a:picLocks noChangeAspect="1" noChangeArrowheads="1"/>
          </p:cNvPicPr>
          <p:nvPr/>
        </p:nvPicPr>
        <p:blipFill>
          <a:blip r:embed="rId5" cstate="email"/>
          <a:srcRect/>
          <a:stretch>
            <a:fillRect/>
          </a:stretch>
        </p:blipFill>
        <p:spPr bwMode="auto">
          <a:xfrm rot="21386758">
            <a:off x="260483" y="564571"/>
            <a:ext cx="2130194" cy="1556680"/>
          </a:xfrm>
          <a:prstGeom prst="roundRect">
            <a:avLst>
              <a:gd name="adj" fmla="val 8594"/>
            </a:avLst>
          </a:prstGeom>
          <a:solidFill>
            <a:srgbClr val="FFFFFF">
              <a:shade val="85000"/>
            </a:srgbClr>
          </a:solidFill>
          <a:ln w="76200">
            <a:solidFill>
              <a:schemeClr val="tx1"/>
            </a:solidFill>
          </a:ln>
          <a:effectLst>
            <a:reflection blurRad="12700" stA="38000" endPos="28000" dist="5000" dir="5400000" sy="-100000" algn="bl" rotWithShape="0"/>
          </a:effectLst>
        </p:spPr>
      </p:pic>
      <p:sp>
        <p:nvSpPr>
          <p:cNvPr id="7" name="Down Arrow 6"/>
          <p:cNvSpPr/>
          <p:nvPr/>
        </p:nvSpPr>
        <p:spPr>
          <a:xfrm>
            <a:off x="5357813" y="500063"/>
            <a:ext cx="785812" cy="12144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397AF"/>
        </a:solidFill>
        <a:effectLst/>
      </p:bgPr>
    </p:bg>
    <p:spTree>
      <p:nvGrpSpPr>
        <p:cNvPr id="1" name=""/>
        <p:cNvGrpSpPr/>
        <p:nvPr/>
      </p:nvGrpSpPr>
      <p:grpSpPr>
        <a:xfrm>
          <a:off x="0" y="0"/>
          <a:ext cx="0" cy="0"/>
          <a:chOff x="0" y="0"/>
          <a:chExt cx="0" cy="0"/>
        </a:xfrm>
      </p:grpSpPr>
      <p:pic>
        <p:nvPicPr>
          <p:cNvPr id="38914" name="Picture 5" descr="C:\Documents and Settings\Admin.REANIMAT-79BE96\Рабочий стол\Картинки\wallpaper\WI_WALLP.JPG"/>
          <p:cNvPicPr>
            <a:picLocks noChangeAspect="1" noChangeArrowheads="1"/>
          </p:cNvPicPr>
          <p:nvPr/>
        </p:nvPicPr>
        <p:blipFill>
          <a:blip r:embed="rId2" cstate="email"/>
          <a:srcRect/>
          <a:stretch>
            <a:fillRect/>
          </a:stretch>
        </p:blipFill>
        <p:spPr bwMode="auto">
          <a:xfrm>
            <a:off x="-304800" y="-228600"/>
            <a:ext cx="9753600" cy="7315200"/>
          </a:xfrm>
          <a:prstGeom prst="rect">
            <a:avLst/>
          </a:prstGeom>
          <a:noFill/>
          <a:ln w="9525">
            <a:noFill/>
            <a:miter lim="800000"/>
            <a:headEnd/>
            <a:tailEnd/>
          </a:ln>
        </p:spPr>
      </p:pic>
      <p:sp>
        <p:nvSpPr>
          <p:cNvPr id="26627" name="Rectangle 3"/>
          <p:cNvSpPr>
            <a:spLocks noGrp="1"/>
          </p:cNvSpPr>
          <p:nvPr>
            <p:ph type="body" idx="1"/>
          </p:nvPr>
        </p:nvSpPr>
        <p:spPr>
          <a:xfrm>
            <a:off x="214313" y="214313"/>
            <a:ext cx="4429125" cy="3643312"/>
          </a:xfrm>
          <a:solidFill>
            <a:schemeClr val="accent5">
              <a:lumMod val="75000"/>
            </a:schemeClr>
          </a:solidFill>
          <a:ln w="57150">
            <a:solidFill>
              <a:schemeClr val="bg1"/>
            </a:solidFill>
            <a:prstDash val="dashDot"/>
          </a:ln>
        </p:spPr>
        <p:txBody>
          <a:bodyPr/>
          <a:lstStyle/>
          <a:p>
            <a:pPr eaLnBrk="1" hangingPunct="1">
              <a:buFont typeface="Arial" charset="0"/>
              <a:buNone/>
              <a:defRPr/>
            </a:pPr>
            <a:r>
              <a:rPr lang="en-US" dirty="0" smtClean="0">
                <a:solidFill>
                  <a:schemeClr val="bg1"/>
                </a:solidFill>
                <a:latin typeface="Berlin Sans FB" pitchFamily="34" charset="0"/>
              </a:rPr>
              <a:t>The history of pioneering computers is connected with the name of  Bill Gates from USA, who created  Microsoft – Disc Operating System in 1981.</a:t>
            </a:r>
            <a:endParaRPr lang="ru-RU" dirty="0" smtClean="0">
              <a:solidFill>
                <a:schemeClr val="bg1"/>
              </a:solidFill>
            </a:endParaRPr>
          </a:p>
        </p:txBody>
      </p:sp>
      <p:pic>
        <p:nvPicPr>
          <p:cNvPr id="26628" name="Picture 4" descr="G:\Новая папка\лрлрол.jpg"/>
          <p:cNvPicPr>
            <a:picLocks noChangeAspect="1" noChangeArrowheads="1"/>
          </p:cNvPicPr>
          <p:nvPr/>
        </p:nvPicPr>
        <p:blipFill>
          <a:blip r:embed="rId3" cstate="email"/>
          <a:srcRect/>
          <a:stretch>
            <a:fillRect/>
          </a:stretch>
        </p:blipFill>
        <p:spPr bwMode="auto">
          <a:xfrm rot="184699">
            <a:off x="4714876" y="428604"/>
            <a:ext cx="4214842" cy="5996374"/>
          </a:xfrm>
          <a:prstGeom prst="rect">
            <a:avLst/>
          </a:prstGeom>
          <a:ln>
            <a:noFill/>
          </a:ln>
          <a:effectLst>
            <a:outerShdw blurRad="292100" dist="139700" dir="2700000" algn="tl" rotWithShape="0">
              <a:srgbClr val="333333">
                <a:alpha val="65000"/>
              </a:srgbClr>
            </a:outerShdw>
          </a:effectLst>
          <a:scene3d>
            <a:camera prst="isometricOffAxis1Right"/>
            <a:lightRig rig="threePt" dir="t"/>
          </a:scene3d>
          <a:sp3d>
            <a:bevelT prst="convex"/>
          </a:sp3d>
        </p:spPr>
      </p:pic>
      <p:pic>
        <p:nvPicPr>
          <p:cNvPr id="26629" name="Picture 5" descr="G:\Новая папка\еукеку.gif"/>
          <p:cNvPicPr>
            <a:picLocks noChangeAspect="1" noChangeArrowheads="1"/>
          </p:cNvPicPr>
          <p:nvPr/>
        </p:nvPicPr>
        <p:blipFill>
          <a:blip r:embed="rId4" cstate="email"/>
          <a:srcRect/>
          <a:stretch>
            <a:fillRect/>
          </a:stretch>
        </p:blipFill>
        <p:spPr bwMode="auto">
          <a:xfrm>
            <a:off x="714348" y="4071942"/>
            <a:ext cx="3286116" cy="2398865"/>
          </a:xfrm>
          <a:prstGeom prst="rect">
            <a:avLst/>
          </a:prstGeom>
          <a:solidFill>
            <a:srgbClr val="FFFFFF">
              <a:shade val="85000"/>
            </a:srgbClr>
          </a:solidFill>
          <a:ln w="1905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6627">
                                            <p:bg/>
                                          </p:spTgt>
                                        </p:tgtEl>
                                        <p:attrNameLst>
                                          <p:attrName>style.visibility</p:attrName>
                                        </p:attrNameLst>
                                      </p:cBhvr>
                                      <p:to>
                                        <p:strVal val="visible"/>
                                      </p:to>
                                    </p:set>
                                    <p:animEffect transition="in" filter="checkerboard(across)">
                                      <p:cBhvr>
                                        <p:cTn id="7" dur="500"/>
                                        <p:tgtEl>
                                          <p:spTgt spid="26627">
                                            <p:bg/>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11" dur="500"/>
                                        <p:tgtEl>
                                          <p:spTgt spid="26627">
                                            <p:txEl>
                                              <p:pRg st="0" end="0"/>
                                            </p:txEl>
                                          </p:spTgt>
                                        </p:tgtEl>
                                      </p:cBhvr>
                                    </p:animEffect>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wedge">
                                      <p:cBhvr>
                                        <p:cTn id="15" dur="2000"/>
                                        <p:tgtEl>
                                          <p:spTgt spid="26628"/>
                                        </p:tgtEl>
                                      </p:cBhvr>
                                    </p:animEffect>
                                  </p:childTnLst>
                                </p:cTn>
                              </p:par>
                            </p:childTnLst>
                          </p:cTn>
                        </p:par>
                        <p:par>
                          <p:cTn id="16" fill="hold">
                            <p:stCondLst>
                              <p:cond delay="3000"/>
                            </p:stCondLst>
                            <p:childTnLst>
                              <p:par>
                                <p:cTn id="17" presetID="52" presetClass="entr" presetSubtype="0" fill="hold" nodeType="afterEffect">
                                  <p:stCondLst>
                                    <p:cond delay="0"/>
                                  </p:stCondLst>
                                  <p:childTnLst>
                                    <p:set>
                                      <p:cBhvr>
                                        <p:cTn id="18" dur="1" fill="hold">
                                          <p:stCondLst>
                                            <p:cond delay="0"/>
                                          </p:stCondLst>
                                        </p:cTn>
                                        <p:tgtEl>
                                          <p:spTgt spid="26629"/>
                                        </p:tgtEl>
                                        <p:attrNameLst>
                                          <p:attrName>style.visibility</p:attrName>
                                        </p:attrNameLst>
                                      </p:cBhvr>
                                      <p:to>
                                        <p:strVal val="visible"/>
                                      </p:to>
                                    </p:set>
                                    <p:animScale>
                                      <p:cBhvr>
                                        <p:cTn id="19" dur="1000" decel="50000" fill="hold">
                                          <p:stCondLst>
                                            <p:cond delay="0"/>
                                          </p:stCondLst>
                                        </p:cTn>
                                        <p:tgtEl>
                                          <p:spTgt spid="266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6629"/>
                                        </p:tgtEl>
                                        <p:attrNameLst>
                                          <p:attrName>ppt_x</p:attrName>
                                          <p:attrName>ppt_y</p:attrName>
                                        </p:attrNameLst>
                                      </p:cBhvr>
                                    </p:animMotion>
                                    <p:animEffect transition="in" filter="fade">
                                      <p:cBhvr>
                                        <p:cTn id="21" dur="1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4953000"/>
            <a:ext cx="8229600" cy="1143000"/>
          </a:xfrm>
        </p:spPr>
        <p:txBody>
          <a:bodyPr/>
          <a:lstStyle/>
          <a:p>
            <a:pPr eaLnBrk="1" hangingPunct="1"/>
            <a:r>
              <a:rPr lang="en-US" smtClean="0">
                <a:solidFill>
                  <a:schemeClr val="folHlink"/>
                </a:solidFill>
                <a:latin typeface="Rockwell Extra Bold" pitchFamily="18" charset="0"/>
              </a:rPr>
              <a:t>GOOD LUCK!</a:t>
            </a:r>
            <a:endParaRPr lang="ru-RU" smtClean="0">
              <a:solidFill>
                <a:schemeClr val="folHlink"/>
              </a:solidFill>
              <a:latin typeface="Rockwell Extra Bold" pitchFamily="18" charset="0"/>
            </a:endParaRPr>
          </a:p>
        </p:txBody>
      </p:sp>
      <p:sp>
        <p:nvSpPr>
          <p:cNvPr id="39939" name="Rectangle 3"/>
          <p:cNvSpPr>
            <a:spLocks noGrp="1" noChangeArrowheads="1"/>
          </p:cNvSpPr>
          <p:nvPr>
            <p:ph type="body" idx="1"/>
          </p:nvPr>
        </p:nvSpPr>
        <p:spPr>
          <a:xfrm>
            <a:off x="381000" y="152400"/>
            <a:ext cx="8229600" cy="1524000"/>
          </a:xfrm>
        </p:spPr>
        <p:txBody>
          <a:bodyPr/>
          <a:lstStyle/>
          <a:p>
            <a:pPr algn="ctr" eaLnBrk="1" hangingPunct="1">
              <a:lnSpc>
                <a:spcPct val="90000"/>
              </a:lnSpc>
              <a:buFontTx/>
              <a:buNone/>
            </a:pPr>
            <a:r>
              <a:rPr lang="en-US" smtClean="0"/>
              <a:t>  </a:t>
            </a:r>
            <a:r>
              <a:rPr lang="en-US" b="1" smtClean="0">
                <a:solidFill>
                  <a:srgbClr val="ADEA00"/>
                </a:solidFill>
                <a:latin typeface="Rockwell Extra Bold" pitchFamily="18" charset="0"/>
              </a:rPr>
              <a:t>My support.</a:t>
            </a:r>
          </a:p>
          <a:p>
            <a:pPr algn="ctr" eaLnBrk="1" hangingPunct="1">
              <a:lnSpc>
                <a:spcPct val="90000"/>
              </a:lnSpc>
              <a:buFontTx/>
              <a:buNone/>
            </a:pPr>
            <a:r>
              <a:rPr lang="en-US" b="1" smtClean="0">
                <a:solidFill>
                  <a:srgbClr val="ADEA00"/>
                </a:solidFill>
                <a:latin typeface="Rockwell Extra Bold" pitchFamily="18" charset="0"/>
              </a:rPr>
              <a:t>  Just believe in yourself and do your best.</a:t>
            </a:r>
            <a:endParaRPr lang="ru-RU" b="1" smtClean="0">
              <a:solidFill>
                <a:srgbClr val="ADEA00"/>
              </a:solidFill>
              <a:latin typeface="Rockwell Extra Bold"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plus(in)">
                                      <p:cBhvr>
                                        <p:cTn id="7" dur="2000"/>
                                        <p:tgtEl>
                                          <p:spTgt spid="39939">
                                            <p:txEl>
                                              <p:pRg st="0" end="0"/>
                                            </p:txEl>
                                          </p:spTgt>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Effect transition="in" filter="plus(in)">
                                      <p:cBhvr>
                                        <p:cTn id="11" dur="2000"/>
                                        <p:tgtEl>
                                          <p:spTgt spid="39939">
                                            <p:txEl>
                                              <p:pRg st="1" end="1"/>
                                            </p:txEl>
                                          </p:spTgt>
                                        </p:tgtEl>
                                      </p:cBhvr>
                                    </p:animEffect>
                                  </p:childTnLst>
                                </p:cTn>
                              </p:par>
                            </p:childTnLst>
                          </p:cTn>
                        </p:par>
                        <p:par>
                          <p:cTn id="12" fill="hold">
                            <p:stCondLst>
                              <p:cond delay="4000"/>
                            </p:stCondLst>
                            <p:childTnLst>
                              <p:par>
                                <p:cTn id="13" presetID="12" presetClass="entr" presetSubtype="4" fill="hold" grpId="0" nodeType="afterEffect">
                                  <p:stCondLst>
                                    <p:cond delay="0"/>
                                  </p:stCondLst>
                                  <p:childTnLst>
                                    <p:set>
                                      <p:cBhvr>
                                        <p:cTn id="14" dur="1" fill="hold">
                                          <p:stCondLst>
                                            <p:cond delay="0"/>
                                          </p:stCondLst>
                                        </p:cTn>
                                        <p:tgtEl>
                                          <p:spTgt spid="39938"/>
                                        </p:tgtEl>
                                        <p:attrNameLst>
                                          <p:attrName>style.visibility</p:attrName>
                                        </p:attrNameLst>
                                      </p:cBhvr>
                                      <p:to>
                                        <p:strVal val="visible"/>
                                      </p:to>
                                    </p:set>
                                    <p:animEffect transition="in" filter="slide(fromBottom)">
                                      <p:cBhvr>
                                        <p:cTn id="15"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Admin.REANIMAT-79BE96\Рабочий стол\Картинки\Всячинка\101671607622299320-1.jpg"/>
          <p:cNvPicPr>
            <a:picLocks noChangeAspect="1" noChangeArrowheads="1"/>
          </p:cNvPicPr>
          <p:nvPr/>
        </p:nvPicPr>
        <p:blipFill>
          <a:blip r:embed="rId3" cstate="email"/>
          <a:srcRect/>
          <a:stretch>
            <a:fillRect/>
          </a:stretch>
        </p:blipFill>
        <p:spPr bwMode="auto">
          <a:xfrm>
            <a:off x="5214942" y="928670"/>
            <a:ext cx="3238490" cy="24288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4" name="Picture 2" descr="G:\гшргш\Приборы\Безымянный.bmp"/>
          <p:cNvPicPr>
            <a:picLocks noChangeAspect="1" noChangeArrowheads="1"/>
          </p:cNvPicPr>
          <p:nvPr/>
        </p:nvPicPr>
        <p:blipFill>
          <a:blip r:embed="rId4" cstate="email"/>
          <a:srcRect/>
          <a:stretch>
            <a:fillRect/>
          </a:stretch>
        </p:blipFill>
        <p:spPr bwMode="auto">
          <a:xfrm>
            <a:off x="357158" y="428604"/>
            <a:ext cx="3989538"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40" name="Content Placeholder 2"/>
          <p:cNvSpPr>
            <a:spLocks noGrp="1"/>
          </p:cNvSpPr>
          <p:nvPr>
            <p:ph idx="1"/>
          </p:nvPr>
        </p:nvSpPr>
        <p:spPr>
          <a:xfrm>
            <a:off x="0" y="3643313"/>
            <a:ext cx="9144000" cy="2982912"/>
          </a:xfrm>
        </p:spPr>
        <p:txBody>
          <a:bodyPr/>
          <a:lstStyle/>
          <a:p>
            <a:pPr eaLnBrk="1" hangingPunct="1">
              <a:lnSpc>
                <a:spcPct val="80000"/>
              </a:lnSpc>
              <a:buFont typeface="Arial" charset="0"/>
              <a:buNone/>
            </a:pPr>
            <a:r>
              <a:rPr lang="en-US" sz="2700" smtClean="0">
                <a:latin typeface="Calligraph421 BT" pitchFamily="66" charset="0"/>
              </a:rPr>
              <a:t>  And nowadays, as you know, computers are used more and more often in the world.   The reason is simple  they are far more efficient than human beings, because they have much better memories and can store much information. No man alive can do 500000 sums in one second, but a computer can. In fact, computers can do many of the things we do, but faster and better. They can predict weather, and ever play chess, write poetry or compose music.</a:t>
            </a:r>
            <a:endParaRPr lang="ru-RU" sz="2700" smtClean="0"/>
          </a:p>
          <a:p>
            <a:pPr eaLnBrk="1" hangingPunct="1">
              <a:lnSpc>
                <a:spcPct val="80000"/>
              </a:lnSpc>
              <a:buFont typeface="Arial" charset="0"/>
              <a:buNone/>
            </a:pPr>
            <a:endParaRPr lang="ru-RU" sz="2700" smtClean="0"/>
          </a:p>
        </p:txBody>
      </p:sp>
      <p:sp>
        <p:nvSpPr>
          <p:cNvPr id="6" name="5-Point Star 5"/>
          <p:cNvSpPr>
            <a:spLocks noChangeArrowheads="1"/>
          </p:cNvSpPr>
          <p:nvPr/>
        </p:nvSpPr>
        <p:spPr bwMode="auto">
          <a:xfrm rot="-340787">
            <a:off x="4859338" y="404813"/>
            <a:ext cx="1357312" cy="1214437"/>
          </a:xfrm>
          <a:custGeom>
            <a:avLst/>
            <a:gdLst>
              <a:gd name="T0" fmla="*/ 678661 w 1357322"/>
              <a:gd name="T1" fmla="*/ 0 h 1214446"/>
              <a:gd name="T2" fmla="*/ 1 w 1357322"/>
              <a:gd name="T3" fmla="*/ 463876 h 1214446"/>
              <a:gd name="T4" fmla="*/ 259225 w 1357322"/>
              <a:gd name="T5" fmla="*/ 1214442 h 1214446"/>
              <a:gd name="T6" fmla="*/ 1098097 w 1357322"/>
              <a:gd name="T7" fmla="*/ 1214442 h 1214446"/>
              <a:gd name="T8" fmla="*/ 1357321 w 1357322"/>
              <a:gd name="T9" fmla="*/ 463876 h 1214446"/>
              <a:gd name="T10" fmla="*/ 17694720 60000 65536"/>
              <a:gd name="T11" fmla="*/ 11796480 60000 65536"/>
              <a:gd name="T12" fmla="*/ 5898240 60000 65536"/>
              <a:gd name="T13" fmla="*/ 5898240 60000 65536"/>
              <a:gd name="T14" fmla="*/ 0 60000 65536"/>
              <a:gd name="T15" fmla="*/ 419440 w 1357322"/>
              <a:gd name="T16" fmla="*/ 463879 h 1214446"/>
              <a:gd name="T17" fmla="*/ 937882 w 1357322"/>
              <a:gd name="T18" fmla="*/ 927748 h 1214446"/>
            </a:gdLst>
            <a:ahLst/>
            <a:cxnLst>
              <a:cxn ang="T10">
                <a:pos x="T0" y="T1"/>
              </a:cxn>
              <a:cxn ang="T11">
                <a:pos x="T2" y="T3"/>
              </a:cxn>
              <a:cxn ang="T12">
                <a:pos x="T4" y="T5"/>
              </a:cxn>
              <a:cxn ang="T13">
                <a:pos x="T6" y="T7"/>
              </a:cxn>
              <a:cxn ang="T14">
                <a:pos x="T8" y="T9"/>
              </a:cxn>
            </a:cxnLst>
            <a:rect l="T15" t="T16" r="T17" b="T18"/>
            <a:pathLst>
              <a:path w="1357322" h="1214446">
                <a:moveTo>
                  <a:pt x="1" y="463876"/>
                </a:moveTo>
                <a:lnTo>
                  <a:pt x="518454" y="463879"/>
                </a:lnTo>
                <a:lnTo>
                  <a:pt x="678661" y="0"/>
                </a:lnTo>
                <a:lnTo>
                  <a:pt x="838868" y="463879"/>
                </a:lnTo>
                <a:lnTo>
                  <a:pt x="1357321" y="463876"/>
                </a:lnTo>
                <a:lnTo>
                  <a:pt x="937882" y="750565"/>
                </a:lnTo>
                <a:lnTo>
                  <a:pt x="1098097" y="1214442"/>
                </a:lnTo>
                <a:lnTo>
                  <a:pt x="678661" y="927748"/>
                </a:lnTo>
                <a:lnTo>
                  <a:pt x="259225" y="1214442"/>
                </a:lnTo>
                <a:lnTo>
                  <a:pt x="419440" y="750565"/>
                </a:lnTo>
                <a:close/>
              </a:path>
            </a:pathLst>
          </a:custGeom>
          <a:solidFill>
            <a:schemeClr val="accent1"/>
          </a:solidFill>
          <a:ln w="25400" algn="ctr">
            <a:solidFill>
              <a:srgbClr val="385D8A"/>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
        <p:nvSpPr>
          <p:cNvPr id="7" name="5-Point Star 6"/>
          <p:cNvSpPr>
            <a:spLocks noChangeArrowheads="1"/>
          </p:cNvSpPr>
          <p:nvPr/>
        </p:nvSpPr>
        <p:spPr bwMode="auto">
          <a:xfrm rot="574156">
            <a:off x="7000875" y="428625"/>
            <a:ext cx="1214438" cy="1143000"/>
          </a:xfrm>
          <a:custGeom>
            <a:avLst/>
            <a:gdLst>
              <a:gd name="T0" fmla="*/ 607223 w 1214446"/>
              <a:gd name="T1" fmla="*/ 0 h 1143008"/>
              <a:gd name="T2" fmla="*/ 1 w 1214446"/>
              <a:gd name="T3" fmla="*/ 436589 h 1143008"/>
              <a:gd name="T4" fmla="*/ 231938 w 1214446"/>
              <a:gd name="T5" fmla="*/ 1143004 h 1143008"/>
              <a:gd name="T6" fmla="*/ 982508 w 1214446"/>
              <a:gd name="T7" fmla="*/ 1143004 h 1143008"/>
              <a:gd name="T8" fmla="*/ 1214445 w 1214446"/>
              <a:gd name="T9" fmla="*/ 436589 h 1143008"/>
              <a:gd name="T10" fmla="*/ 17694720 60000 65536"/>
              <a:gd name="T11" fmla="*/ 11796480 60000 65536"/>
              <a:gd name="T12" fmla="*/ 5898240 60000 65536"/>
              <a:gd name="T13" fmla="*/ 5898240 60000 65536"/>
              <a:gd name="T14" fmla="*/ 0 60000 65536"/>
              <a:gd name="T15" fmla="*/ 375288 w 1214446"/>
              <a:gd name="T16" fmla="*/ 436592 h 1143008"/>
              <a:gd name="T17" fmla="*/ 839158 w 1214446"/>
              <a:gd name="T18" fmla="*/ 873174 h 1143008"/>
            </a:gdLst>
            <a:ahLst/>
            <a:cxnLst>
              <a:cxn ang="T10">
                <a:pos x="T0" y="T1"/>
              </a:cxn>
              <a:cxn ang="T11">
                <a:pos x="T2" y="T3"/>
              </a:cxn>
              <a:cxn ang="T12">
                <a:pos x="T4" y="T5"/>
              </a:cxn>
              <a:cxn ang="T13">
                <a:pos x="T6" y="T7"/>
              </a:cxn>
              <a:cxn ang="T14">
                <a:pos x="T8" y="T9"/>
              </a:cxn>
            </a:cxnLst>
            <a:rect l="T15" t="T16" r="T17" b="T18"/>
            <a:pathLst>
              <a:path w="1214446" h="1143008">
                <a:moveTo>
                  <a:pt x="1" y="436589"/>
                </a:moveTo>
                <a:lnTo>
                  <a:pt x="463880" y="436592"/>
                </a:lnTo>
                <a:lnTo>
                  <a:pt x="607223" y="0"/>
                </a:lnTo>
                <a:lnTo>
                  <a:pt x="750566" y="436592"/>
                </a:lnTo>
                <a:lnTo>
                  <a:pt x="1214445" y="436589"/>
                </a:lnTo>
                <a:lnTo>
                  <a:pt x="839158" y="706414"/>
                </a:lnTo>
                <a:lnTo>
                  <a:pt x="982508" y="1143004"/>
                </a:lnTo>
                <a:lnTo>
                  <a:pt x="607223" y="873174"/>
                </a:lnTo>
                <a:lnTo>
                  <a:pt x="231938" y="1143004"/>
                </a:lnTo>
                <a:lnTo>
                  <a:pt x="375288" y="706414"/>
                </a:lnTo>
                <a:close/>
              </a:path>
            </a:pathLst>
          </a:custGeom>
          <a:solidFill>
            <a:schemeClr val="accent1"/>
          </a:solidFill>
          <a:ln w="25400" algn="ctr">
            <a:solidFill>
              <a:srgbClr val="385D8A"/>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
        <p:nvSpPr>
          <p:cNvPr id="8" name="5-Point Star 7"/>
          <p:cNvSpPr>
            <a:spLocks noChangeArrowheads="1"/>
          </p:cNvSpPr>
          <p:nvPr/>
        </p:nvSpPr>
        <p:spPr bwMode="auto">
          <a:xfrm rot="-332986">
            <a:off x="7858125" y="2714625"/>
            <a:ext cx="714375" cy="785813"/>
          </a:xfrm>
          <a:custGeom>
            <a:avLst/>
            <a:gdLst>
              <a:gd name="T0" fmla="*/ 357190 w 714380"/>
              <a:gd name="T1" fmla="*/ 0 h 785818"/>
              <a:gd name="T2" fmla="*/ 1 w 714380"/>
              <a:gd name="T3" fmla="*/ 300155 h 785818"/>
              <a:gd name="T4" fmla="*/ 136434 w 714380"/>
              <a:gd name="T5" fmla="*/ 785815 h 785818"/>
              <a:gd name="T6" fmla="*/ 577946 w 714380"/>
              <a:gd name="T7" fmla="*/ 785815 h 785818"/>
              <a:gd name="T8" fmla="*/ 714379 w 714380"/>
              <a:gd name="T9" fmla="*/ 300155 h 785818"/>
              <a:gd name="T10" fmla="*/ 17694720 60000 65536"/>
              <a:gd name="T11" fmla="*/ 11796480 60000 65536"/>
              <a:gd name="T12" fmla="*/ 5898240 60000 65536"/>
              <a:gd name="T13" fmla="*/ 5898240 60000 65536"/>
              <a:gd name="T14" fmla="*/ 0 60000 65536"/>
              <a:gd name="T15" fmla="*/ 220758 w 714380"/>
              <a:gd name="T16" fmla="*/ 300157 h 785818"/>
              <a:gd name="T17" fmla="*/ 493622 w 714380"/>
              <a:gd name="T18" fmla="*/ 600307 h 785818"/>
            </a:gdLst>
            <a:ahLst/>
            <a:cxnLst>
              <a:cxn ang="T10">
                <a:pos x="T0" y="T1"/>
              </a:cxn>
              <a:cxn ang="T11">
                <a:pos x="T2" y="T3"/>
              </a:cxn>
              <a:cxn ang="T12">
                <a:pos x="T4" y="T5"/>
              </a:cxn>
              <a:cxn ang="T13">
                <a:pos x="T6" y="T7"/>
              </a:cxn>
              <a:cxn ang="T14">
                <a:pos x="T8" y="T9"/>
              </a:cxn>
            </a:cxnLst>
            <a:rect l="T15" t="T16" r="T17" b="T18"/>
            <a:pathLst>
              <a:path w="714380" h="785818">
                <a:moveTo>
                  <a:pt x="1" y="300155"/>
                </a:moveTo>
                <a:lnTo>
                  <a:pt x="272870" y="300157"/>
                </a:lnTo>
                <a:lnTo>
                  <a:pt x="357190" y="0"/>
                </a:lnTo>
                <a:lnTo>
                  <a:pt x="441510" y="300157"/>
                </a:lnTo>
                <a:lnTo>
                  <a:pt x="714379" y="300155"/>
                </a:lnTo>
                <a:lnTo>
                  <a:pt x="493622" y="485660"/>
                </a:lnTo>
                <a:lnTo>
                  <a:pt x="577946" y="785815"/>
                </a:lnTo>
                <a:lnTo>
                  <a:pt x="357190" y="600307"/>
                </a:lnTo>
                <a:lnTo>
                  <a:pt x="136434" y="785815"/>
                </a:lnTo>
                <a:lnTo>
                  <a:pt x="220758" y="485660"/>
                </a:lnTo>
                <a:close/>
              </a:path>
            </a:pathLst>
          </a:custGeom>
          <a:solidFill>
            <a:schemeClr val="accent1"/>
          </a:solidFill>
          <a:ln w="25400" algn="ctr">
            <a:solidFill>
              <a:srgbClr val="385D8A"/>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
        <p:nvSpPr>
          <p:cNvPr id="9" name="5-Point Star 8"/>
          <p:cNvSpPr>
            <a:spLocks noChangeArrowheads="1"/>
          </p:cNvSpPr>
          <p:nvPr/>
        </p:nvSpPr>
        <p:spPr bwMode="auto">
          <a:xfrm rot="-370700">
            <a:off x="4500563" y="2643188"/>
            <a:ext cx="1214437" cy="1000125"/>
          </a:xfrm>
          <a:custGeom>
            <a:avLst/>
            <a:gdLst>
              <a:gd name="T0" fmla="*/ 607223 w 1214446"/>
              <a:gd name="T1" fmla="*/ 0 h 1000132"/>
              <a:gd name="T2" fmla="*/ 1 w 1214446"/>
              <a:gd name="T3" fmla="*/ 382015 h 1000132"/>
              <a:gd name="T4" fmla="*/ 231938 w 1214446"/>
              <a:gd name="T5" fmla="*/ 1000129 h 1000132"/>
              <a:gd name="T6" fmla="*/ 982508 w 1214446"/>
              <a:gd name="T7" fmla="*/ 1000129 h 1000132"/>
              <a:gd name="T8" fmla="*/ 1214445 w 1214446"/>
              <a:gd name="T9" fmla="*/ 382015 h 1000132"/>
              <a:gd name="T10" fmla="*/ 17694720 60000 65536"/>
              <a:gd name="T11" fmla="*/ 11796480 60000 65536"/>
              <a:gd name="T12" fmla="*/ 5898240 60000 65536"/>
              <a:gd name="T13" fmla="*/ 5898240 60000 65536"/>
              <a:gd name="T14" fmla="*/ 0 60000 65536"/>
              <a:gd name="T15" fmla="*/ 375288 w 1214446"/>
              <a:gd name="T16" fmla="*/ 382018 h 1000132"/>
              <a:gd name="T17" fmla="*/ 839158 w 1214446"/>
              <a:gd name="T18" fmla="*/ 764028 h 1000132"/>
            </a:gdLst>
            <a:ahLst/>
            <a:cxnLst>
              <a:cxn ang="T10">
                <a:pos x="T0" y="T1"/>
              </a:cxn>
              <a:cxn ang="T11">
                <a:pos x="T2" y="T3"/>
              </a:cxn>
              <a:cxn ang="T12">
                <a:pos x="T4" y="T5"/>
              </a:cxn>
              <a:cxn ang="T13">
                <a:pos x="T6" y="T7"/>
              </a:cxn>
              <a:cxn ang="T14">
                <a:pos x="T8" y="T9"/>
              </a:cxn>
            </a:cxnLst>
            <a:rect l="T15" t="T16" r="T17" b="T18"/>
            <a:pathLst>
              <a:path w="1214446" h="1000132">
                <a:moveTo>
                  <a:pt x="1" y="382015"/>
                </a:moveTo>
                <a:lnTo>
                  <a:pt x="463880" y="382018"/>
                </a:lnTo>
                <a:lnTo>
                  <a:pt x="607223" y="0"/>
                </a:lnTo>
                <a:lnTo>
                  <a:pt x="750566" y="382018"/>
                </a:lnTo>
                <a:lnTo>
                  <a:pt x="1214445" y="382015"/>
                </a:lnTo>
                <a:lnTo>
                  <a:pt x="839158" y="618112"/>
                </a:lnTo>
                <a:lnTo>
                  <a:pt x="982508" y="1000129"/>
                </a:lnTo>
                <a:lnTo>
                  <a:pt x="607223" y="764028"/>
                </a:lnTo>
                <a:lnTo>
                  <a:pt x="231938" y="1000129"/>
                </a:lnTo>
                <a:lnTo>
                  <a:pt x="375288" y="618112"/>
                </a:lnTo>
                <a:close/>
              </a:path>
            </a:pathLst>
          </a:custGeom>
          <a:solidFill>
            <a:schemeClr val="accent1"/>
          </a:solidFill>
          <a:ln w="25400" algn="ctr">
            <a:solidFill>
              <a:srgbClr val="385D8A"/>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
        <p:nvSpPr>
          <p:cNvPr id="10" name="5-Point Star 9"/>
          <p:cNvSpPr>
            <a:spLocks noChangeArrowheads="1"/>
          </p:cNvSpPr>
          <p:nvPr/>
        </p:nvSpPr>
        <p:spPr bwMode="auto">
          <a:xfrm rot="-770400">
            <a:off x="214313" y="2571750"/>
            <a:ext cx="1071562" cy="1000125"/>
          </a:xfrm>
          <a:custGeom>
            <a:avLst/>
            <a:gdLst>
              <a:gd name="T0" fmla="*/ 535785 w 1071570"/>
              <a:gd name="T1" fmla="*/ 0 h 1000132"/>
              <a:gd name="T2" fmla="*/ 1 w 1071570"/>
              <a:gd name="T3" fmla="*/ 382015 h 1000132"/>
              <a:gd name="T4" fmla="*/ 204651 w 1071570"/>
              <a:gd name="T5" fmla="*/ 1000129 h 1000132"/>
              <a:gd name="T6" fmla="*/ 866919 w 1071570"/>
              <a:gd name="T7" fmla="*/ 1000129 h 1000132"/>
              <a:gd name="T8" fmla="*/ 1071569 w 1071570"/>
              <a:gd name="T9" fmla="*/ 382015 h 1000132"/>
              <a:gd name="T10" fmla="*/ 17694720 60000 65536"/>
              <a:gd name="T11" fmla="*/ 11796480 60000 65536"/>
              <a:gd name="T12" fmla="*/ 5898240 60000 65536"/>
              <a:gd name="T13" fmla="*/ 5898240 60000 65536"/>
              <a:gd name="T14" fmla="*/ 0 60000 65536"/>
              <a:gd name="T15" fmla="*/ 331137 w 1071570"/>
              <a:gd name="T16" fmla="*/ 382018 h 1000132"/>
              <a:gd name="T17" fmla="*/ 740433 w 1071570"/>
              <a:gd name="T18" fmla="*/ 764028 h 1000132"/>
            </a:gdLst>
            <a:ahLst/>
            <a:cxnLst>
              <a:cxn ang="T10">
                <a:pos x="T0" y="T1"/>
              </a:cxn>
              <a:cxn ang="T11">
                <a:pos x="T2" y="T3"/>
              </a:cxn>
              <a:cxn ang="T12">
                <a:pos x="T4" y="T5"/>
              </a:cxn>
              <a:cxn ang="T13">
                <a:pos x="T6" y="T7"/>
              </a:cxn>
              <a:cxn ang="T14">
                <a:pos x="T8" y="T9"/>
              </a:cxn>
            </a:cxnLst>
            <a:rect l="T15" t="T16" r="T17" b="T18"/>
            <a:pathLst>
              <a:path w="1071570" h="1000132">
                <a:moveTo>
                  <a:pt x="1" y="382015"/>
                </a:moveTo>
                <a:lnTo>
                  <a:pt x="409306" y="382018"/>
                </a:lnTo>
                <a:lnTo>
                  <a:pt x="535785" y="0"/>
                </a:lnTo>
                <a:lnTo>
                  <a:pt x="662264" y="382018"/>
                </a:lnTo>
                <a:lnTo>
                  <a:pt x="1071569" y="382015"/>
                </a:lnTo>
                <a:lnTo>
                  <a:pt x="740433" y="618112"/>
                </a:lnTo>
                <a:lnTo>
                  <a:pt x="866919" y="1000129"/>
                </a:lnTo>
                <a:lnTo>
                  <a:pt x="535785" y="764028"/>
                </a:lnTo>
                <a:lnTo>
                  <a:pt x="204651" y="1000129"/>
                </a:lnTo>
                <a:lnTo>
                  <a:pt x="331137" y="618112"/>
                </a:lnTo>
                <a:close/>
              </a:path>
            </a:pathLst>
          </a:custGeom>
          <a:solidFill>
            <a:schemeClr val="accent1"/>
          </a:solidFill>
          <a:ln w="25400" algn="ctr">
            <a:solidFill>
              <a:srgbClr val="385D8A"/>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
        <p:nvSpPr>
          <p:cNvPr id="11" name="5-Point Star 10"/>
          <p:cNvSpPr/>
          <p:nvPr/>
        </p:nvSpPr>
        <p:spPr>
          <a:xfrm>
            <a:off x="3276600" y="6453188"/>
            <a:ext cx="504825" cy="4048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5-Point Star 11"/>
          <p:cNvSpPr/>
          <p:nvPr/>
        </p:nvSpPr>
        <p:spPr>
          <a:xfrm>
            <a:off x="4716463" y="6286500"/>
            <a:ext cx="642937" cy="571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5-Point Star 12"/>
          <p:cNvSpPr/>
          <p:nvPr/>
        </p:nvSpPr>
        <p:spPr>
          <a:xfrm>
            <a:off x="5929313" y="6143625"/>
            <a:ext cx="571500" cy="4286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5-Point Star 14"/>
          <p:cNvSpPr/>
          <p:nvPr/>
        </p:nvSpPr>
        <p:spPr>
          <a:xfrm>
            <a:off x="7358063" y="6143625"/>
            <a:ext cx="571500" cy="571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5-Point Star 15"/>
          <p:cNvSpPr/>
          <p:nvPr/>
        </p:nvSpPr>
        <p:spPr>
          <a:xfrm>
            <a:off x="8643938" y="6000750"/>
            <a:ext cx="285750" cy="3571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5-Point Star 16"/>
          <p:cNvSpPr/>
          <p:nvPr/>
        </p:nvSpPr>
        <p:spPr>
          <a:xfrm>
            <a:off x="8501063" y="142875"/>
            <a:ext cx="357187" cy="4286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5-Point Star 17"/>
          <p:cNvSpPr>
            <a:spLocks noChangeArrowheads="1"/>
          </p:cNvSpPr>
          <p:nvPr/>
        </p:nvSpPr>
        <p:spPr bwMode="auto">
          <a:xfrm rot="1034749">
            <a:off x="4140200" y="476250"/>
            <a:ext cx="500063" cy="428625"/>
          </a:xfrm>
          <a:custGeom>
            <a:avLst/>
            <a:gdLst>
              <a:gd name="T0" fmla="*/ 250033 w 500066"/>
              <a:gd name="T1" fmla="*/ 0 h 428628"/>
              <a:gd name="T2" fmla="*/ 1 w 500066"/>
              <a:gd name="T3" fmla="*/ 163721 h 428628"/>
              <a:gd name="T4" fmla="*/ 95504 w 500066"/>
              <a:gd name="T5" fmla="*/ 428627 h 428628"/>
              <a:gd name="T6" fmla="*/ 404562 w 500066"/>
              <a:gd name="T7" fmla="*/ 428627 h 428628"/>
              <a:gd name="T8" fmla="*/ 500065 w 500066"/>
              <a:gd name="T9" fmla="*/ 163721 h 428628"/>
              <a:gd name="T10" fmla="*/ 17694720 60000 65536"/>
              <a:gd name="T11" fmla="*/ 11796480 60000 65536"/>
              <a:gd name="T12" fmla="*/ 5898240 60000 65536"/>
              <a:gd name="T13" fmla="*/ 5898240 60000 65536"/>
              <a:gd name="T14" fmla="*/ 0 60000 65536"/>
              <a:gd name="T15" fmla="*/ 154531 w 500066"/>
              <a:gd name="T16" fmla="*/ 163722 h 428628"/>
              <a:gd name="T17" fmla="*/ 345535 w 500066"/>
              <a:gd name="T18" fmla="*/ 327440 h 428628"/>
            </a:gdLst>
            <a:ahLst/>
            <a:cxnLst>
              <a:cxn ang="T10">
                <a:pos x="T0" y="T1"/>
              </a:cxn>
              <a:cxn ang="T11">
                <a:pos x="T2" y="T3"/>
              </a:cxn>
              <a:cxn ang="T12">
                <a:pos x="T4" y="T5"/>
              </a:cxn>
              <a:cxn ang="T13">
                <a:pos x="T6" y="T7"/>
              </a:cxn>
              <a:cxn ang="T14">
                <a:pos x="T8" y="T9"/>
              </a:cxn>
            </a:cxnLst>
            <a:rect l="T15" t="T16" r="T17" b="T18"/>
            <a:pathLst>
              <a:path w="500066" h="428628">
                <a:moveTo>
                  <a:pt x="1" y="163721"/>
                </a:moveTo>
                <a:lnTo>
                  <a:pt x="191009" y="163722"/>
                </a:lnTo>
                <a:lnTo>
                  <a:pt x="250033" y="0"/>
                </a:lnTo>
                <a:lnTo>
                  <a:pt x="309057" y="163722"/>
                </a:lnTo>
                <a:lnTo>
                  <a:pt x="500065" y="163721"/>
                </a:lnTo>
                <a:lnTo>
                  <a:pt x="345535" y="264905"/>
                </a:lnTo>
                <a:lnTo>
                  <a:pt x="404562" y="428627"/>
                </a:lnTo>
                <a:lnTo>
                  <a:pt x="250033" y="327440"/>
                </a:lnTo>
                <a:lnTo>
                  <a:pt x="95504" y="428627"/>
                </a:lnTo>
                <a:lnTo>
                  <a:pt x="154531" y="264905"/>
                </a:lnTo>
                <a:close/>
              </a:path>
            </a:pathLst>
          </a:custGeom>
          <a:solidFill>
            <a:schemeClr val="accent1"/>
          </a:solidFill>
          <a:ln w="25400" algn="ctr">
            <a:solidFill>
              <a:srgbClr val="385D8A"/>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
        <p:nvSpPr>
          <p:cNvPr id="19" name="5-Point Star 18"/>
          <p:cNvSpPr/>
          <p:nvPr/>
        </p:nvSpPr>
        <p:spPr>
          <a:xfrm>
            <a:off x="0" y="6524625"/>
            <a:ext cx="395288" cy="3333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5-Point Star 19"/>
          <p:cNvSpPr/>
          <p:nvPr/>
        </p:nvSpPr>
        <p:spPr>
          <a:xfrm>
            <a:off x="0" y="0"/>
            <a:ext cx="928688" cy="7858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 name="5-Point Star 20"/>
          <p:cNvSpPr/>
          <p:nvPr/>
        </p:nvSpPr>
        <p:spPr>
          <a:xfrm>
            <a:off x="2428875" y="0"/>
            <a:ext cx="714375" cy="8572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5-Point Star 21"/>
          <p:cNvSpPr/>
          <p:nvPr/>
        </p:nvSpPr>
        <p:spPr>
          <a:xfrm>
            <a:off x="6429375" y="0"/>
            <a:ext cx="357188" cy="4286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5-Point Star 22"/>
          <p:cNvSpPr/>
          <p:nvPr/>
        </p:nvSpPr>
        <p:spPr>
          <a:xfrm>
            <a:off x="8786813" y="4357688"/>
            <a:ext cx="357187" cy="2857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5-Point Star 23"/>
          <p:cNvSpPr>
            <a:spLocks noChangeArrowheads="1"/>
          </p:cNvSpPr>
          <p:nvPr/>
        </p:nvSpPr>
        <p:spPr bwMode="auto">
          <a:xfrm rot="-647825">
            <a:off x="0" y="4643438"/>
            <a:ext cx="357188" cy="285750"/>
          </a:xfrm>
          <a:custGeom>
            <a:avLst/>
            <a:gdLst>
              <a:gd name="T0" fmla="*/ 178579 w 357158"/>
              <a:gd name="T1" fmla="*/ 0 h 285752"/>
              <a:gd name="T2" fmla="*/ 0 w 357158"/>
              <a:gd name="T3" fmla="*/ 109147 h 285752"/>
              <a:gd name="T4" fmla="*/ 68211 w 357158"/>
              <a:gd name="T5" fmla="*/ 285751 h 285752"/>
              <a:gd name="T6" fmla="*/ 288947 w 357158"/>
              <a:gd name="T7" fmla="*/ 285751 h 285752"/>
              <a:gd name="T8" fmla="*/ 357158 w 357158"/>
              <a:gd name="T9" fmla="*/ 109147 h 285752"/>
              <a:gd name="T10" fmla="*/ 17694720 60000 65536"/>
              <a:gd name="T11" fmla="*/ 11796480 60000 65536"/>
              <a:gd name="T12" fmla="*/ 5898240 60000 65536"/>
              <a:gd name="T13" fmla="*/ 5898240 60000 65536"/>
              <a:gd name="T14" fmla="*/ 0 60000 65536"/>
              <a:gd name="T15" fmla="*/ 110369 w 357158"/>
              <a:gd name="T16" fmla="*/ 109148 h 285752"/>
              <a:gd name="T17" fmla="*/ 246789 w 357158"/>
              <a:gd name="T18" fmla="*/ 218294 h 285752"/>
            </a:gdLst>
            <a:ahLst/>
            <a:cxnLst>
              <a:cxn ang="T10">
                <a:pos x="T0" y="T1"/>
              </a:cxn>
              <a:cxn ang="T11">
                <a:pos x="T2" y="T3"/>
              </a:cxn>
              <a:cxn ang="T12">
                <a:pos x="T4" y="T5"/>
              </a:cxn>
              <a:cxn ang="T13">
                <a:pos x="T6" y="T7"/>
              </a:cxn>
              <a:cxn ang="T14">
                <a:pos x="T8" y="T9"/>
              </a:cxn>
            </a:cxnLst>
            <a:rect l="T15" t="T16" r="T17" b="T18"/>
            <a:pathLst>
              <a:path w="357158" h="285752">
                <a:moveTo>
                  <a:pt x="0" y="109147"/>
                </a:moveTo>
                <a:lnTo>
                  <a:pt x="136423" y="109148"/>
                </a:lnTo>
                <a:lnTo>
                  <a:pt x="178579" y="0"/>
                </a:lnTo>
                <a:lnTo>
                  <a:pt x="220735" y="109148"/>
                </a:lnTo>
                <a:lnTo>
                  <a:pt x="357158" y="109147"/>
                </a:lnTo>
                <a:lnTo>
                  <a:pt x="246789" y="176604"/>
                </a:lnTo>
                <a:lnTo>
                  <a:pt x="288947" y="285751"/>
                </a:lnTo>
                <a:lnTo>
                  <a:pt x="178579" y="218294"/>
                </a:lnTo>
                <a:lnTo>
                  <a:pt x="68211" y="285751"/>
                </a:lnTo>
                <a:lnTo>
                  <a:pt x="110369" y="176604"/>
                </a:lnTo>
                <a:close/>
              </a:path>
            </a:pathLst>
          </a:custGeom>
          <a:solidFill>
            <a:schemeClr val="accent1"/>
          </a:solidFill>
          <a:ln w="25400" algn="ctr">
            <a:solidFill>
              <a:srgbClr val="385D8A"/>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
        <p:nvSpPr>
          <p:cNvPr id="25" name="5-Point Star 24"/>
          <p:cNvSpPr/>
          <p:nvPr/>
        </p:nvSpPr>
        <p:spPr>
          <a:xfrm>
            <a:off x="3995738" y="6308725"/>
            <a:ext cx="411162" cy="3111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diamond(in)">
                                      <p:cBhvr>
                                        <p:cTn id="13"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0962" name="Picture 6" descr="D:\Фотки\С черного телебаса\IMG0728A.jpg"/>
          <p:cNvPicPr>
            <a:picLocks noChangeAspect="1" noChangeArrowheads="1"/>
          </p:cNvPicPr>
          <p:nvPr/>
        </p:nvPicPr>
        <p:blipFill>
          <a:blip r:embed="rId2" cstate="email"/>
          <a:srcRect/>
          <a:stretch>
            <a:fillRect/>
          </a:stretch>
        </p:blipFill>
        <p:spPr bwMode="auto">
          <a:xfrm>
            <a:off x="0" y="0"/>
            <a:ext cx="9286875" cy="7429500"/>
          </a:xfrm>
          <a:prstGeom prst="rect">
            <a:avLst/>
          </a:prstGeom>
          <a:noFill/>
          <a:ln w="9525">
            <a:noFill/>
            <a:miter lim="800000"/>
            <a:headEnd/>
            <a:tailEnd/>
          </a:ln>
        </p:spPr>
      </p:pic>
      <p:sp>
        <p:nvSpPr>
          <p:cNvPr id="40963" name="Rectangle 3"/>
          <p:cNvSpPr>
            <a:spLocks noGrp="1"/>
          </p:cNvSpPr>
          <p:nvPr>
            <p:ph type="body" idx="1"/>
          </p:nvPr>
        </p:nvSpPr>
        <p:spPr>
          <a:xfrm>
            <a:off x="357188" y="3975100"/>
            <a:ext cx="8229600" cy="2882900"/>
          </a:xfrm>
        </p:spPr>
        <p:txBody>
          <a:bodyPr/>
          <a:lstStyle/>
          <a:p>
            <a:pPr eaLnBrk="1" hangingPunct="1">
              <a:buFont typeface="Arial" charset="0"/>
              <a:buNone/>
            </a:pPr>
            <a:r>
              <a:rPr lang="en-US" sz="2000" smtClean="0">
                <a:solidFill>
                  <a:schemeClr val="bg1"/>
                </a:solidFill>
                <a:latin typeface="Cooper Black" pitchFamily="18" charset="0"/>
                <a:cs typeface="Courier New" pitchFamily="49" charset="0"/>
              </a:rPr>
              <a:t>      can’t imagine our life without computers as at home as at schools. Computers help pupils do projects and get good marks. A lot of new information we know about computers and different programs at lessons .School computers are used not only for studying, getting information, being busy with science, but also for examinations purposes. Young people who finish the school must be trained to operate computers. </a:t>
            </a:r>
            <a:endParaRPr lang="ru-RU" sz="2000" smtClean="0">
              <a:solidFill>
                <a:schemeClr val="bg1"/>
              </a:solidFill>
              <a:latin typeface="Courier New" pitchFamily="49" charset="0"/>
              <a:cs typeface="Courier New" pitchFamily="49" charset="0"/>
            </a:endParaRPr>
          </a:p>
        </p:txBody>
      </p:sp>
      <p:pic>
        <p:nvPicPr>
          <p:cNvPr id="5" name="Picture 9" descr="D:\Фотки\С черного телебаса\IMG0731A.jpg"/>
          <p:cNvPicPr>
            <a:picLocks noChangeAspect="1" noChangeArrowheads="1"/>
          </p:cNvPicPr>
          <p:nvPr/>
        </p:nvPicPr>
        <p:blipFill>
          <a:blip r:embed="rId3" cstate="email"/>
          <a:srcRect/>
          <a:stretch>
            <a:fillRect/>
          </a:stretch>
        </p:blipFill>
        <p:spPr bwMode="auto">
          <a:xfrm rot="16200000">
            <a:off x="184107" y="458779"/>
            <a:ext cx="2444889" cy="19559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2" descr="D:\Фотки\С черного телебаса\IMG0682A.jpg"/>
          <p:cNvPicPr>
            <a:picLocks noChangeAspect="1" noChangeArrowheads="1"/>
          </p:cNvPicPr>
          <p:nvPr/>
        </p:nvPicPr>
        <p:blipFill>
          <a:blip r:embed="rId4" cstate="email"/>
          <a:srcRect/>
          <a:stretch>
            <a:fillRect/>
          </a:stretch>
        </p:blipFill>
        <p:spPr bwMode="auto">
          <a:xfrm rot="21238773">
            <a:off x="5069392" y="608296"/>
            <a:ext cx="3576967" cy="28615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4" descr="C:\Documents and Settings\Admin.REANIMAT-79BE96\Рабочий стол\ОЛИМПУС\Таня и Я! Поход по делам\P9030330.JPG"/>
          <p:cNvPicPr>
            <a:picLocks noChangeAspect="1" noChangeArrowheads="1"/>
          </p:cNvPicPr>
          <p:nvPr/>
        </p:nvPicPr>
        <p:blipFill>
          <a:blip r:embed="rId5" cstate="email"/>
          <a:srcRect/>
          <a:stretch>
            <a:fillRect/>
          </a:stretch>
        </p:blipFill>
        <p:spPr bwMode="auto">
          <a:xfrm rot="797881">
            <a:off x="2072467" y="1095654"/>
            <a:ext cx="2952406" cy="221455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67" name="Rectangle 8"/>
          <p:cNvSpPr>
            <a:spLocks noChangeArrowheads="1"/>
          </p:cNvSpPr>
          <p:nvPr/>
        </p:nvSpPr>
        <p:spPr bwMode="auto">
          <a:xfrm>
            <a:off x="214313" y="2928938"/>
            <a:ext cx="1471612" cy="1108075"/>
          </a:xfrm>
          <a:prstGeom prst="rect">
            <a:avLst/>
          </a:prstGeom>
          <a:noFill/>
          <a:ln w="9525">
            <a:noFill/>
            <a:miter lim="800000"/>
            <a:headEnd/>
            <a:tailEnd/>
          </a:ln>
        </p:spPr>
        <p:txBody>
          <a:bodyPr wrap="none">
            <a:spAutoFit/>
          </a:bodyPr>
          <a:lstStyle/>
          <a:p>
            <a:r>
              <a:rPr lang="en-US" sz="6600">
                <a:solidFill>
                  <a:schemeClr val="bg1"/>
                </a:solidFill>
                <a:latin typeface="Cooper Black" pitchFamily="18" charset="0"/>
                <a:cs typeface="Courier New" pitchFamily="49" charset="0"/>
              </a:rPr>
              <a:t>We</a:t>
            </a:r>
            <a:endParaRPr lang="ru-RU" sz="660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Scale>
                                      <p:cBhvr>
                                        <p:cTn id="1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
                                        </p:tgtEl>
                                        <p:attrNameLst>
                                          <p:attrName>ppt_x</p:attrName>
                                          <p:attrName>ppt_y</p:attrName>
                                        </p:attrNameLst>
                                      </p:cBhvr>
                                    </p:animMotion>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C:\Documents and Settings\Admin.REANIMAT-79BE96\Рабочий стол\Приборы\kabeli.jpg"/>
          <p:cNvPicPr>
            <a:picLocks noChangeAspect="1" noChangeArrowheads="1"/>
          </p:cNvPicPr>
          <p:nvPr/>
        </p:nvPicPr>
        <p:blipFill>
          <a:blip r:embed="rId2" cstate="email"/>
          <a:srcRect/>
          <a:stretch>
            <a:fillRect/>
          </a:stretch>
        </p:blipFill>
        <p:spPr bwMode="auto">
          <a:xfrm>
            <a:off x="3000375" y="2214563"/>
            <a:ext cx="2901950" cy="1857375"/>
          </a:xfrm>
          <a:prstGeom prst="rect">
            <a:avLst/>
          </a:prstGeom>
          <a:noFill/>
          <a:ln w="9525">
            <a:noFill/>
            <a:miter lim="800000"/>
            <a:headEnd/>
            <a:tailEnd/>
          </a:ln>
        </p:spPr>
      </p:pic>
      <p:sp>
        <p:nvSpPr>
          <p:cNvPr id="50179" name="Content Placeholder 2"/>
          <p:cNvSpPr>
            <a:spLocks noGrp="1"/>
          </p:cNvSpPr>
          <p:nvPr>
            <p:ph idx="1"/>
          </p:nvPr>
        </p:nvSpPr>
        <p:spPr>
          <a:xfrm>
            <a:off x="285750" y="4214813"/>
            <a:ext cx="8497888" cy="2003425"/>
          </a:xfrm>
          <a:ln w="50800">
            <a:solidFill>
              <a:schemeClr val="tx1"/>
            </a:solidFill>
          </a:ln>
        </p:spPr>
        <p:txBody>
          <a:bodyPr/>
          <a:lstStyle/>
          <a:p>
            <a:pPr eaLnBrk="1" hangingPunct="1">
              <a:lnSpc>
                <a:spcPct val="80000"/>
              </a:lnSpc>
              <a:buFont typeface="Arial" charset="0"/>
              <a:buNone/>
            </a:pPr>
            <a:r>
              <a:rPr lang="en-US" sz="2200" smtClean="0">
                <a:latin typeface="Bookman Old Style" pitchFamily="18" charset="0"/>
              </a:rPr>
              <a:t>I consider, life is boring without computers. The main benefit is the speed with which we can do different useful for us operations. More than that it can brighten your life, because now computers have different design. It is modern. It’s interesting to note, that computer suits everyone whatever your age. Everybody can find functions by his taste.</a:t>
            </a:r>
            <a:endParaRPr lang="ru-RU" sz="2200" smtClean="0">
              <a:latin typeface="Bookman Old Style" pitchFamily="18" charset="0"/>
            </a:endParaRPr>
          </a:p>
        </p:txBody>
      </p:sp>
      <p:pic>
        <p:nvPicPr>
          <p:cNvPr id="48134" name="Picture 6" descr="C:\Documents and Settings\Admin.REANIMAT-79BE96\Рабочий стол\Приборы\PICT3291.jpg"/>
          <p:cNvPicPr>
            <a:picLocks noChangeAspect="1" noChangeArrowheads="1"/>
          </p:cNvPicPr>
          <p:nvPr/>
        </p:nvPicPr>
        <p:blipFill>
          <a:blip r:embed="rId3" cstate="email"/>
          <a:srcRect/>
          <a:stretch>
            <a:fillRect/>
          </a:stretch>
        </p:blipFill>
        <p:spPr bwMode="auto">
          <a:xfrm rot="21169837">
            <a:off x="354013" y="506413"/>
            <a:ext cx="3702050" cy="2462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0181" name="Picture 5" descr="silent_office"/>
          <p:cNvPicPr>
            <a:picLocks noChangeAspect="1" noChangeArrowheads="1"/>
          </p:cNvPicPr>
          <p:nvPr/>
        </p:nvPicPr>
        <p:blipFill>
          <a:blip r:embed="rId4" cstate="email"/>
          <a:srcRect/>
          <a:stretch>
            <a:fillRect/>
          </a:stretch>
        </p:blipFill>
        <p:spPr bwMode="auto">
          <a:xfrm>
            <a:off x="5508625" y="260350"/>
            <a:ext cx="3168650" cy="269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0179">
                                            <p:bg/>
                                          </p:spTgt>
                                        </p:tgtEl>
                                        <p:attrNameLst>
                                          <p:attrName>style.visibility</p:attrName>
                                        </p:attrNameLst>
                                      </p:cBhvr>
                                      <p:to>
                                        <p:strVal val="visible"/>
                                      </p:to>
                                    </p:set>
                                    <p:animEffect transition="in" filter="diamond(in)">
                                      <p:cBhvr>
                                        <p:cTn id="7" dur="2000"/>
                                        <p:tgtEl>
                                          <p:spTgt spid="50179">
                                            <p:bg/>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0179">
                                            <p:txEl>
                                              <p:pRg st="0" end="0"/>
                                            </p:txEl>
                                          </p:spTgt>
                                        </p:tgtEl>
                                        <p:attrNameLst>
                                          <p:attrName>style.visibility</p:attrName>
                                        </p:attrNameLst>
                                      </p:cBhvr>
                                      <p:to>
                                        <p:strVal val="visible"/>
                                      </p:to>
                                    </p:set>
                                    <p:animEffect transition="in" filter="diamond(in)">
                                      <p:cBhvr>
                                        <p:cTn id="11" dur="2000"/>
                                        <p:tgtEl>
                                          <p:spTgt spid="50179">
                                            <p:txEl>
                                              <p:pRg st="0" end="0"/>
                                            </p:txEl>
                                          </p:spTgt>
                                        </p:tgtEl>
                                      </p:cBhvr>
                                    </p:animEffect>
                                  </p:childTnLst>
                                </p:cTn>
                              </p:par>
                              <p:par>
                                <p:cTn id="12" presetID="52" presetClass="entr" presetSubtype="0" fill="hold" nodeType="withEffect">
                                  <p:stCondLst>
                                    <p:cond delay="0"/>
                                  </p:stCondLst>
                                  <p:childTnLst>
                                    <p:set>
                                      <p:cBhvr>
                                        <p:cTn id="13" dur="1" fill="hold">
                                          <p:stCondLst>
                                            <p:cond delay="0"/>
                                          </p:stCondLst>
                                        </p:cTn>
                                        <p:tgtEl>
                                          <p:spTgt spid="48134"/>
                                        </p:tgtEl>
                                        <p:attrNameLst>
                                          <p:attrName>style.visibility</p:attrName>
                                        </p:attrNameLst>
                                      </p:cBhvr>
                                      <p:to>
                                        <p:strVal val="visible"/>
                                      </p:to>
                                    </p:set>
                                    <p:animScale>
                                      <p:cBhvr>
                                        <p:cTn id="14" dur="1000" decel="50000" fill="hold">
                                          <p:stCondLst>
                                            <p:cond delay="0"/>
                                          </p:stCondLst>
                                        </p:cTn>
                                        <p:tgtEl>
                                          <p:spTgt spid="481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8134"/>
                                        </p:tgtEl>
                                        <p:attrNameLst>
                                          <p:attrName>ppt_x</p:attrName>
                                          <p:attrName>ppt_y</p:attrName>
                                        </p:attrNameLst>
                                      </p:cBhvr>
                                    </p:animMotion>
                                    <p:animEffect transition="in" filter="fade">
                                      <p:cBhvr>
                                        <p:cTn id="16" dur="1000"/>
                                        <p:tgtEl>
                                          <p:spTgt spid="48134"/>
                                        </p:tgtEl>
                                      </p:cBhvr>
                                    </p:animEffect>
                                  </p:childTnLst>
                                </p:cTn>
                              </p:par>
                              <p:par>
                                <p:cTn id="17" presetID="55" presetClass="entr" presetSubtype="0" fill="hold" nodeType="withEffect">
                                  <p:stCondLst>
                                    <p:cond delay="0"/>
                                  </p:stCondLst>
                                  <p:childTnLst>
                                    <p:set>
                                      <p:cBhvr>
                                        <p:cTn id="18" dur="1" fill="hold">
                                          <p:stCondLst>
                                            <p:cond delay="0"/>
                                          </p:stCondLst>
                                        </p:cTn>
                                        <p:tgtEl>
                                          <p:spTgt spid="50181"/>
                                        </p:tgtEl>
                                        <p:attrNameLst>
                                          <p:attrName>style.visibility</p:attrName>
                                        </p:attrNameLst>
                                      </p:cBhvr>
                                      <p:to>
                                        <p:strVal val="visible"/>
                                      </p:to>
                                    </p:set>
                                    <p:anim calcmode="lin" valueType="num">
                                      <p:cBhvr>
                                        <p:cTn id="19" dur="1000" fill="hold"/>
                                        <p:tgtEl>
                                          <p:spTgt spid="50181"/>
                                        </p:tgtEl>
                                        <p:attrNameLst>
                                          <p:attrName>ppt_w</p:attrName>
                                        </p:attrNameLst>
                                      </p:cBhvr>
                                      <p:tavLst>
                                        <p:tav tm="0">
                                          <p:val>
                                            <p:strVal val="#ppt_w*0.70"/>
                                          </p:val>
                                        </p:tav>
                                        <p:tav tm="100000">
                                          <p:val>
                                            <p:strVal val="#ppt_w"/>
                                          </p:val>
                                        </p:tav>
                                      </p:tavLst>
                                    </p:anim>
                                    <p:anim calcmode="lin" valueType="num">
                                      <p:cBhvr>
                                        <p:cTn id="20" dur="1000" fill="hold"/>
                                        <p:tgtEl>
                                          <p:spTgt spid="50181"/>
                                        </p:tgtEl>
                                        <p:attrNameLst>
                                          <p:attrName>ppt_h</p:attrName>
                                        </p:attrNameLst>
                                      </p:cBhvr>
                                      <p:tavLst>
                                        <p:tav tm="0">
                                          <p:val>
                                            <p:strVal val="#ppt_h"/>
                                          </p:val>
                                        </p:tav>
                                        <p:tav tm="100000">
                                          <p:val>
                                            <p:strVal val="#ppt_h"/>
                                          </p:val>
                                        </p:tav>
                                      </p:tavLst>
                                    </p:anim>
                                    <p:animEffect transition="in" filter="fade">
                                      <p:cBhvr>
                                        <p:cTn id="21" dur="1000"/>
                                        <p:tgtEl>
                                          <p:spTgt spid="50181"/>
                                        </p:tgtEl>
                                      </p:cBhvr>
                                    </p:animEffect>
                                  </p:childTnLst>
                                </p:cTn>
                              </p:par>
                              <p:par>
                                <p:cTn id="22" presetID="8" presetClass="entr" presetSubtype="16" fill="hold" nodeType="withEffect">
                                  <p:stCondLst>
                                    <p:cond delay="0"/>
                                  </p:stCondLst>
                                  <p:childTnLst>
                                    <p:set>
                                      <p:cBhvr>
                                        <p:cTn id="23" dur="1" fill="hold">
                                          <p:stCondLst>
                                            <p:cond delay="0"/>
                                          </p:stCondLst>
                                        </p:cTn>
                                        <p:tgtEl>
                                          <p:spTgt spid="50178"/>
                                        </p:tgtEl>
                                        <p:attrNameLst>
                                          <p:attrName>style.visibility</p:attrName>
                                        </p:attrNameLst>
                                      </p:cBhvr>
                                      <p:to>
                                        <p:strVal val="visible"/>
                                      </p:to>
                                    </p:set>
                                    <p:animEffect transition="in" filter="diamond(in)">
                                      <p:cBhvr>
                                        <p:cTn id="24"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tx2">
                <a:lumMod val="50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214313" y="0"/>
            <a:ext cx="8572500" cy="1143000"/>
          </a:xfrm>
        </p:spPr>
        <p:txBody>
          <a:bodyPr/>
          <a:lstStyle/>
          <a:p>
            <a:pPr eaLnBrk="1" hangingPunct="1">
              <a:defRPr/>
            </a:pPr>
            <a:r>
              <a:rPr lang="en-US" sz="4000" b="1" smtClean="0">
                <a:solidFill>
                  <a:schemeClr val="bg1"/>
                </a:solidFill>
                <a:effectLst>
                  <a:outerShdw blurRad="38100" dist="38100" dir="2700000" algn="tl">
                    <a:srgbClr val="000000"/>
                  </a:outerShdw>
                </a:effectLst>
                <a:latin typeface="ParkAvenue BT" pitchFamily="66" charset="0"/>
              </a:rPr>
              <a:t>Computers in medicine</a:t>
            </a:r>
            <a:endParaRPr lang="ru-RU" sz="4000" b="1" smtClean="0">
              <a:solidFill>
                <a:schemeClr val="bg1"/>
              </a:solidFill>
              <a:effectLst>
                <a:outerShdw blurRad="38100" dist="38100" dir="2700000" algn="tl">
                  <a:srgbClr val="000000"/>
                </a:outerShdw>
              </a:effectLst>
            </a:endParaRPr>
          </a:p>
        </p:txBody>
      </p:sp>
      <p:sp>
        <p:nvSpPr>
          <p:cNvPr id="43011" name="Content Placeholder 2"/>
          <p:cNvSpPr>
            <a:spLocks noGrp="1"/>
          </p:cNvSpPr>
          <p:nvPr>
            <p:ph idx="1"/>
          </p:nvPr>
        </p:nvSpPr>
        <p:spPr>
          <a:xfrm>
            <a:off x="214313" y="4357688"/>
            <a:ext cx="8229600" cy="2286000"/>
          </a:xfrm>
        </p:spPr>
        <p:txBody>
          <a:bodyPr/>
          <a:lstStyle/>
          <a:p>
            <a:pPr eaLnBrk="1" hangingPunct="1">
              <a:lnSpc>
                <a:spcPct val="80000"/>
              </a:lnSpc>
              <a:buFont typeface="Arial" charset="0"/>
              <a:buNone/>
            </a:pPr>
            <a:r>
              <a:rPr lang="en-US" sz="2500" b="1" i="1" smtClean="0">
                <a:solidFill>
                  <a:schemeClr val="bg1"/>
                </a:solidFill>
                <a:latin typeface="Californian FB" pitchFamily="18" charset="0"/>
              </a:rPr>
              <a:t>No doubt, computer is one of great importance in modern hospital too. No doctor can possible keep up with all discoveries. Today there are medical computer centers where all existing knowledge of symptoms of various diseases and of their treatment is stored. Doctors have an opportunity to spend full diagnostics and put right diagnoses of patients that less the world’s death.</a:t>
            </a:r>
            <a:endParaRPr lang="ru-RU" sz="2500" b="1" i="1" smtClean="0">
              <a:solidFill>
                <a:schemeClr val="bg1"/>
              </a:solidFill>
            </a:endParaRPr>
          </a:p>
        </p:txBody>
      </p:sp>
      <p:pic>
        <p:nvPicPr>
          <p:cNvPr id="5122" name="Picture 2" descr="C:\Documents and Settings\Admin.REANIMAT-79BE96\Рабочий стол\ннн\шлжлд.bmp"/>
          <p:cNvPicPr>
            <a:picLocks noChangeAspect="1" noChangeArrowheads="1"/>
          </p:cNvPicPr>
          <p:nvPr/>
        </p:nvPicPr>
        <p:blipFill>
          <a:blip r:embed="rId2" cstate="email"/>
          <a:srcRect/>
          <a:stretch>
            <a:fillRect/>
          </a:stretch>
        </p:blipFill>
        <p:spPr bwMode="auto">
          <a:xfrm>
            <a:off x="214282" y="1571612"/>
            <a:ext cx="3331887" cy="2500330"/>
          </a:xfrm>
          <a:prstGeom prst="rect">
            <a:avLst/>
          </a:prstGeom>
          <a:solidFill>
            <a:srgbClr val="FFFFFF">
              <a:shade val="85000"/>
            </a:srgbClr>
          </a:solidFill>
          <a:ln w="190500" cap="rnd">
            <a:solidFill>
              <a:schemeClr val="bg1"/>
            </a:solidFill>
          </a:ln>
          <a:effectLst>
            <a:outerShdw blurRad="50000" algn="tl" rotWithShape="0">
              <a:srgbClr val="000000">
                <a:alpha val="41000"/>
              </a:srgbClr>
            </a:outerShdw>
          </a:effectLst>
          <a:scene3d>
            <a:camera prst="isometricOffAxis1Right"/>
            <a:lightRig rig="twoPt" dir="t">
              <a:rot lat="0" lon="0" rev="7800000"/>
            </a:lightRig>
          </a:scene3d>
          <a:sp3d contourW="6350">
            <a:bevelT w="50800" h="16510"/>
            <a:contourClr>
              <a:srgbClr val="C0C0C0"/>
            </a:contourClr>
          </a:sp3d>
        </p:spPr>
      </p:pic>
      <p:pic>
        <p:nvPicPr>
          <p:cNvPr id="37893" name="Picture 5" descr="C:\Documents and Settings\Admin.REANIMAT-79BE96\Рабочий стол\Приборы\жлджлд.bmp"/>
          <p:cNvPicPr>
            <a:picLocks noChangeAspect="1" noChangeArrowheads="1"/>
          </p:cNvPicPr>
          <p:nvPr/>
        </p:nvPicPr>
        <p:blipFill>
          <a:blip r:embed="rId3" cstate="email"/>
          <a:srcRect/>
          <a:stretch>
            <a:fillRect/>
          </a:stretch>
        </p:blipFill>
        <p:spPr bwMode="auto">
          <a:xfrm>
            <a:off x="5357818" y="1785926"/>
            <a:ext cx="3390900" cy="2543175"/>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isometricOffAxis2Left"/>
            <a:lightRig rig="twoPt" dir="t">
              <a:rot lat="0" lon="0" rev="7200000"/>
            </a:lightRig>
          </a:scene3d>
          <a:sp3d contourW="12700">
            <a:bevelT w="25400" h="19050"/>
            <a:contourClr>
              <a:srgbClr val="969696"/>
            </a:contourClr>
          </a:sp3d>
        </p:spPr>
      </p:pic>
      <p:pic>
        <p:nvPicPr>
          <p:cNvPr id="9" name="Picture 5" descr="C:\Program Files\Microsoft Office\MEDIA\CAGCAT10\j0240719.wmf"/>
          <p:cNvPicPr>
            <a:picLocks noChangeAspect="1" noChangeArrowheads="1"/>
          </p:cNvPicPr>
          <p:nvPr/>
        </p:nvPicPr>
        <p:blipFill>
          <a:blip r:embed="rId4" cstate="email"/>
          <a:srcRect/>
          <a:stretch>
            <a:fillRect/>
          </a:stretch>
        </p:blipFill>
        <p:spPr bwMode="auto">
          <a:xfrm>
            <a:off x="3571875" y="1571625"/>
            <a:ext cx="1714500" cy="2576513"/>
          </a:xfrm>
          <a:prstGeom prst="rect">
            <a:avLst/>
          </a:prstGeom>
          <a:ln>
            <a:noFill/>
          </a:ln>
          <a:effectLst>
            <a:outerShdw blurRad="190500" algn="tl" rotWithShape="0">
              <a:srgbClr val="000000">
                <a:alpha val="70000"/>
              </a:srgbClr>
            </a:outerShdw>
          </a:effectLst>
        </p:spPr>
      </p:pic>
      <p:pic>
        <p:nvPicPr>
          <p:cNvPr id="49159" name="Picture 7" descr="C:\Documents and Settings\Admin.REANIMAT-79BE96\Рабочий стол\Приборы\джэдо.bmp"/>
          <p:cNvPicPr>
            <a:picLocks noChangeAspect="1" noChangeArrowheads="1"/>
          </p:cNvPicPr>
          <p:nvPr/>
        </p:nvPicPr>
        <p:blipFill>
          <a:blip r:embed="rId5" cstate="email"/>
          <a:srcRect/>
          <a:stretch>
            <a:fillRect/>
          </a:stretch>
        </p:blipFill>
        <p:spPr bwMode="auto">
          <a:xfrm>
            <a:off x="1500166" y="1857364"/>
            <a:ext cx="1986997" cy="23574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9160" name="Picture 8" descr="C:\Documents and Settings\Admin.REANIMAT-79BE96\Рабочий стол\Приборы\ждждл.bmp"/>
          <p:cNvPicPr>
            <a:picLocks noChangeAspect="1" noChangeArrowheads="1"/>
          </p:cNvPicPr>
          <p:nvPr/>
        </p:nvPicPr>
        <p:blipFill>
          <a:blip r:embed="rId6" cstate="email"/>
          <a:srcRect/>
          <a:stretch>
            <a:fillRect/>
          </a:stretch>
        </p:blipFill>
        <p:spPr bwMode="auto">
          <a:xfrm>
            <a:off x="5357818" y="1071546"/>
            <a:ext cx="2357454" cy="314327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9161" name="Picture 9" descr="C:\Documents and Settings\Admin.REANIMAT-79BE96\Рабочий стол\Приборы\ждэжд.bmp"/>
          <p:cNvPicPr>
            <a:picLocks noChangeAspect="1" noChangeArrowheads="1"/>
          </p:cNvPicPr>
          <p:nvPr/>
        </p:nvPicPr>
        <p:blipFill>
          <a:blip r:embed="rId7" cstate="email"/>
          <a:srcRect/>
          <a:stretch>
            <a:fillRect/>
          </a:stretch>
        </p:blipFill>
        <p:spPr bwMode="auto">
          <a:xfrm>
            <a:off x="5643563" y="2071688"/>
            <a:ext cx="3071812" cy="2060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checkerboard(across)">
                                      <p:cBhvr>
                                        <p:cTn id="7" dur="500"/>
                                        <p:tgtEl>
                                          <p:spTgt spid="37890"/>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Scale>
                                      <p:cBhvr>
                                        <p:cTn id="11" dur="1000" decel="50000" fill="hold">
                                          <p:stCondLst>
                                            <p:cond delay="0"/>
                                          </p:stCondLst>
                                        </p:cTn>
                                        <p:tgtEl>
                                          <p:spTgt spid="5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122"/>
                                        </p:tgtEl>
                                        <p:attrNameLst>
                                          <p:attrName>ppt_x</p:attrName>
                                          <p:attrName>ppt_y</p:attrName>
                                        </p:attrNameLst>
                                      </p:cBhvr>
                                    </p:animMotion>
                                    <p:animEffect transition="in" filter="fade">
                                      <p:cBhvr>
                                        <p:cTn id="13" dur="1000"/>
                                        <p:tgtEl>
                                          <p:spTgt spid="5122"/>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37893"/>
                                        </p:tgtEl>
                                        <p:attrNameLst>
                                          <p:attrName>style.visibility</p:attrName>
                                        </p:attrNameLst>
                                      </p:cBhvr>
                                      <p:to>
                                        <p:strVal val="visible"/>
                                      </p:to>
                                    </p:set>
                                    <p:animScale>
                                      <p:cBhvr>
                                        <p:cTn id="17" dur="1000" decel="50000" fill="hold">
                                          <p:stCondLst>
                                            <p:cond delay="0"/>
                                          </p:stCondLst>
                                        </p:cTn>
                                        <p:tgtEl>
                                          <p:spTgt spid="378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7893"/>
                                        </p:tgtEl>
                                        <p:attrNameLst>
                                          <p:attrName>ppt_x</p:attrName>
                                          <p:attrName>ppt_y</p:attrName>
                                        </p:attrNameLst>
                                      </p:cBhvr>
                                    </p:animMotion>
                                    <p:animEffect transition="in" filter="fade">
                                      <p:cBhvr>
                                        <p:cTn id="19" dur="1000"/>
                                        <p:tgtEl>
                                          <p:spTgt spid="37893"/>
                                        </p:tgtEl>
                                      </p:cBhvr>
                                    </p:animEffect>
                                  </p:childTnLst>
                                </p:cTn>
                              </p:par>
                            </p:childTnLst>
                          </p:cTn>
                        </p:par>
                        <p:par>
                          <p:cTn id="20" fill="hold">
                            <p:stCondLst>
                              <p:cond delay="2500"/>
                            </p:stCondLst>
                            <p:childTnLst>
                              <p:par>
                                <p:cTn id="21" presetID="8"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2000"/>
                                        <p:tgtEl>
                                          <p:spTgt spid="9"/>
                                        </p:tgtEl>
                                      </p:cBhvr>
                                    </p:animEffect>
                                  </p:childTnLst>
                                </p:cTn>
                              </p:par>
                            </p:childTnLst>
                          </p:cTn>
                        </p:par>
                        <p:par>
                          <p:cTn id="24" fill="hold">
                            <p:stCondLst>
                              <p:cond delay="4500"/>
                            </p:stCondLst>
                            <p:childTnLst>
                              <p:par>
                                <p:cTn id="25" presetID="52" presetClass="entr" presetSubtype="0" fill="hold" nodeType="afterEffect">
                                  <p:stCondLst>
                                    <p:cond delay="0"/>
                                  </p:stCondLst>
                                  <p:childTnLst>
                                    <p:set>
                                      <p:cBhvr>
                                        <p:cTn id="26" dur="1" fill="hold">
                                          <p:stCondLst>
                                            <p:cond delay="0"/>
                                          </p:stCondLst>
                                        </p:cTn>
                                        <p:tgtEl>
                                          <p:spTgt spid="49159"/>
                                        </p:tgtEl>
                                        <p:attrNameLst>
                                          <p:attrName>style.visibility</p:attrName>
                                        </p:attrNameLst>
                                      </p:cBhvr>
                                      <p:to>
                                        <p:strVal val="visible"/>
                                      </p:to>
                                    </p:set>
                                    <p:animScale>
                                      <p:cBhvr>
                                        <p:cTn id="27" dur="1000" decel="50000" fill="hold">
                                          <p:stCondLst>
                                            <p:cond delay="0"/>
                                          </p:stCondLst>
                                        </p:cTn>
                                        <p:tgtEl>
                                          <p:spTgt spid="491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9159"/>
                                        </p:tgtEl>
                                        <p:attrNameLst>
                                          <p:attrName>ppt_x</p:attrName>
                                          <p:attrName>ppt_y</p:attrName>
                                        </p:attrNameLst>
                                      </p:cBhvr>
                                    </p:animMotion>
                                    <p:animEffect transition="in" filter="fade">
                                      <p:cBhvr>
                                        <p:cTn id="29" dur="1000"/>
                                        <p:tgtEl>
                                          <p:spTgt spid="49159"/>
                                        </p:tgtEl>
                                      </p:cBhvr>
                                    </p:animEffect>
                                  </p:childTnLst>
                                </p:cTn>
                              </p:par>
                            </p:childTnLst>
                          </p:cTn>
                        </p:par>
                        <p:par>
                          <p:cTn id="30" fill="hold">
                            <p:stCondLst>
                              <p:cond delay="5500"/>
                            </p:stCondLst>
                            <p:childTnLst>
                              <p:par>
                                <p:cTn id="31" presetID="8" presetClass="entr" presetSubtype="16" fill="hold" nodeType="afterEffect">
                                  <p:stCondLst>
                                    <p:cond delay="0"/>
                                  </p:stCondLst>
                                  <p:childTnLst>
                                    <p:set>
                                      <p:cBhvr>
                                        <p:cTn id="32" dur="1" fill="hold">
                                          <p:stCondLst>
                                            <p:cond delay="0"/>
                                          </p:stCondLst>
                                        </p:cTn>
                                        <p:tgtEl>
                                          <p:spTgt spid="49160"/>
                                        </p:tgtEl>
                                        <p:attrNameLst>
                                          <p:attrName>style.visibility</p:attrName>
                                        </p:attrNameLst>
                                      </p:cBhvr>
                                      <p:to>
                                        <p:strVal val="visible"/>
                                      </p:to>
                                    </p:set>
                                    <p:animEffect transition="in" filter="diamond(in)">
                                      <p:cBhvr>
                                        <p:cTn id="33" dur="2000"/>
                                        <p:tgtEl>
                                          <p:spTgt spid="49160"/>
                                        </p:tgtEl>
                                      </p:cBhvr>
                                    </p:animEffect>
                                  </p:childTnLst>
                                </p:cTn>
                              </p:par>
                            </p:childTnLst>
                          </p:cTn>
                        </p:par>
                        <p:par>
                          <p:cTn id="34" fill="hold">
                            <p:stCondLst>
                              <p:cond delay="7500"/>
                            </p:stCondLst>
                            <p:childTnLst>
                              <p:par>
                                <p:cTn id="35" presetID="30" presetClass="entr" presetSubtype="0" fill="hold" nodeType="afterEffect">
                                  <p:stCondLst>
                                    <p:cond delay="0"/>
                                  </p:stCondLst>
                                  <p:childTnLst>
                                    <p:set>
                                      <p:cBhvr>
                                        <p:cTn id="36" dur="1" fill="hold">
                                          <p:stCondLst>
                                            <p:cond delay="0"/>
                                          </p:stCondLst>
                                        </p:cTn>
                                        <p:tgtEl>
                                          <p:spTgt spid="49161"/>
                                        </p:tgtEl>
                                        <p:attrNameLst>
                                          <p:attrName>style.visibility</p:attrName>
                                        </p:attrNameLst>
                                      </p:cBhvr>
                                      <p:to>
                                        <p:strVal val="visible"/>
                                      </p:to>
                                    </p:set>
                                    <p:animEffect transition="in" filter="fade">
                                      <p:cBhvr>
                                        <p:cTn id="37" dur="800" decel="100000"/>
                                        <p:tgtEl>
                                          <p:spTgt spid="49161"/>
                                        </p:tgtEl>
                                      </p:cBhvr>
                                    </p:animEffect>
                                    <p:anim calcmode="lin" valueType="num">
                                      <p:cBhvr>
                                        <p:cTn id="38" dur="800" decel="100000" fill="hold"/>
                                        <p:tgtEl>
                                          <p:spTgt spid="49161"/>
                                        </p:tgtEl>
                                        <p:attrNameLst>
                                          <p:attrName>style.rotation</p:attrName>
                                        </p:attrNameLst>
                                      </p:cBhvr>
                                      <p:tavLst>
                                        <p:tav tm="0">
                                          <p:val>
                                            <p:fltVal val="-90"/>
                                          </p:val>
                                        </p:tav>
                                        <p:tav tm="100000">
                                          <p:val>
                                            <p:fltVal val="0"/>
                                          </p:val>
                                        </p:tav>
                                      </p:tavLst>
                                    </p:anim>
                                    <p:anim calcmode="lin" valueType="num">
                                      <p:cBhvr>
                                        <p:cTn id="39" dur="800" decel="100000" fill="hold"/>
                                        <p:tgtEl>
                                          <p:spTgt spid="49161"/>
                                        </p:tgtEl>
                                        <p:attrNameLst>
                                          <p:attrName>ppt_x</p:attrName>
                                        </p:attrNameLst>
                                      </p:cBhvr>
                                      <p:tavLst>
                                        <p:tav tm="0">
                                          <p:val>
                                            <p:strVal val="#ppt_x+0.4"/>
                                          </p:val>
                                        </p:tav>
                                        <p:tav tm="100000">
                                          <p:val>
                                            <p:strVal val="#ppt_x-0.05"/>
                                          </p:val>
                                        </p:tav>
                                      </p:tavLst>
                                    </p:anim>
                                    <p:anim calcmode="lin" valueType="num">
                                      <p:cBhvr>
                                        <p:cTn id="40" dur="800" decel="100000" fill="hold"/>
                                        <p:tgtEl>
                                          <p:spTgt spid="49161"/>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9161"/>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91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descr="D:\Первое сентября\P9010207.JPG"/>
          <p:cNvPicPr>
            <a:picLocks noChangeAspect="1" noChangeArrowheads="1"/>
          </p:cNvPicPr>
          <p:nvPr/>
        </p:nvPicPr>
        <p:blipFill>
          <a:blip r:embed="rId2" cstate="email"/>
          <a:srcRect/>
          <a:stretch>
            <a:fillRect/>
          </a:stretch>
        </p:blipFill>
        <p:spPr bwMode="auto">
          <a:xfrm>
            <a:off x="98425" y="74613"/>
            <a:ext cx="8945563" cy="67087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1202" name="Content Placeholder 2"/>
          <p:cNvSpPr>
            <a:spLocks noGrp="1"/>
          </p:cNvSpPr>
          <p:nvPr>
            <p:ph idx="1"/>
          </p:nvPr>
        </p:nvSpPr>
        <p:spPr>
          <a:xfrm>
            <a:off x="214313" y="4643438"/>
            <a:ext cx="8750300" cy="1928812"/>
          </a:xfrm>
          <a:solidFill>
            <a:schemeClr val="accent1">
              <a:lumMod val="40000"/>
              <a:lumOff val="60000"/>
            </a:schemeClr>
          </a:solidFill>
        </p:spPr>
        <p:txBody>
          <a:bodyPr/>
          <a:lstStyle/>
          <a:p>
            <a:pPr>
              <a:buFont typeface="Arial" charset="0"/>
              <a:buNone/>
              <a:defRPr/>
            </a:pPr>
            <a:r>
              <a:rPr lang="en-US" sz="2800" b="1" smtClean="0">
                <a:effectLst>
                  <a:outerShdw blurRad="38100" dist="38100" dir="2700000" algn="tl">
                    <a:srgbClr val="FFFFFF"/>
                  </a:outerShdw>
                </a:effectLst>
                <a:latin typeface="Tiranti Solid LET" pitchFamily="2" charset="0"/>
              </a:rPr>
              <a:t>Not long ago I spent some investigations  among </a:t>
            </a:r>
          </a:p>
          <a:p>
            <a:pPr algn="ctr">
              <a:buFont typeface="Arial" charset="0"/>
              <a:buNone/>
              <a:defRPr/>
            </a:pPr>
            <a:r>
              <a:rPr lang="en-US" sz="2800" b="1" smtClean="0">
                <a:effectLst>
                  <a:outerShdw blurRad="38100" dist="38100" dir="2700000" algn="tl">
                    <a:srgbClr val="FFFFFF"/>
                  </a:outerShdw>
                </a:effectLst>
                <a:latin typeface="Tiranti Solid LET" pitchFamily="2" charset="0"/>
              </a:rPr>
              <a:t>my classmates. As you know we are 25. And now I want  to represent the results of my work.</a:t>
            </a:r>
            <a:endParaRPr lang="ru-RU" sz="2800" b="1" smtClean="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1202">
                                            <p:bg/>
                                          </p:spTgt>
                                        </p:tgtEl>
                                        <p:attrNameLst>
                                          <p:attrName>style.visibility</p:attrName>
                                        </p:attrNameLst>
                                      </p:cBhvr>
                                      <p:to>
                                        <p:strVal val="visible"/>
                                      </p:to>
                                    </p:set>
                                    <p:animScale>
                                      <p:cBhvr>
                                        <p:cTn id="7" dur="1000" decel="50000" fill="hold">
                                          <p:stCondLst>
                                            <p:cond delay="0"/>
                                          </p:stCondLst>
                                        </p:cTn>
                                        <p:tgtEl>
                                          <p:spTgt spid="51202">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02">
                                            <p:bg/>
                                          </p:spTgt>
                                        </p:tgtEl>
                                        <p:attrNameLst>
                                          <p:attrName>ppt_x</p:attrName>
                                          <p:attrName>ppt_y</p:attrName>
                                        </p:attrNameLst>
                                      </p:cBhvr>
                                    </p:animMotion>
                                    <p:animEffect transition="in" filter="fade">
                                      <p:cBhvr>
                                        <p:cTn id="9" dur="1000"/>
                                        <p:tgtEl>
                                          <p:spTgt spid="51202">
                                            <p:bg/>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51202">
                                            <p:txEl>
                                              <p:pRg st="0" end="0"/>
                                            </p:txEl>
                                          </p:spTgt>
                                        </p:tgtEl>
                                        <p:attrNameLst>
                                          <p:attrName>style.visibility</p:attrName>
                                        </p:attrNameLst>
                                      </p:cBhvr>
                                      <p:to>
                                        <p:strVal val="visible"/>
                                      </p:to>
                                    </p:set>
                                    <p:animScale>
                                      <p:cBhvr>
                                        <p:cTn id="13" dur="1000" decel="50000" fill="hold">
                                          <p:stCondLst>
                                            <p:cond delay="0"/>
                                          </p:stCondLst>
                                        </p:cTn>
                                        <p:tgtEl>
                                          <p:spTgt spid="5120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1202">
                                            <p:txEl>
                                              <p:pRg st="0" end="0"/>
                                            </p:txEl>
                                          </p:spTgt>
                                        </p:tgtEl>
                                        <p:attrNameLst>
                                          <p:attrName>ppt_x</p:attrName>
                                          <p:attrName>ppt_y</p:attrName>
                                        </p:attrNameLst>
                                      </p:cBhvr>
                                    </p:animMotion>
                                    <p:animEffect transition="in" filter="fade">
                                      <p:cBhvr>
                                        <p:cTn id="15" dur="1000"/>
                                        <p:tgtEl>
                                          <p:spTgt spid="51202">
                                            <p:txEl>
                                              <p:pRg st="0" end="0"/>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Scale>
                                      <p:cBhvr>
                                        <p:cTn id="19" dur="1000" decel="50000" fill="hold">
                                          <p:stCondLst>
                                            <p:cond delay="0"/>
                                          </p:stCondLst>
                                        </p:cTn>
                                        <p:tgtEl>
                                          <p:spTgt spid="5120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1202">
                                            <p:txEl>
                                              <p:pRg st="1" end="1"/>
                                            </p:txEl>
                                          </p:spTgt>
                                        </p:tgtEl>
                                        <p:attrNameLst>
                                          <p:attrName>ppt_x</p:attrName>
                                          <p:attrName>ppt_y</p:attrName>
                                        </p:attrNameLst>
                                      </p:cBhvr>
                                    </p:animMotion>
                                    <p:animEffect transition="in" filter="fade">
                                      <p:cBhvr>
                                        <p:cTn id="21" dur="1000"/>
                                        <p:tgtEl>
                                          <p:spTgt spid="512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Фотки\С черного телебаса\IMG0841A.jpg"/>
          <p:cNvPicPr>
            <a:picLocks noChangeAspect="1" noChangeArrowheads="1"/>
          </p:cNvPicPr>
          <p:nvPr/>
        </p:nvPicPr>
        <p:blipFill>
          <a:blip r:embed="rId2" cstate="email"/>
          <a:srcRect/>
          <a:stretch>
            <a:fillRect/>
          </a:stretch>
        </p:blipFill>
        <p:spPr bwMode="auto">
          <a:xfrm>
            <a:off x="-1143000" y="-1143000"/>
            <a:ext cx="12192000" cy="9753600"/>
          </a:xfrm>
          <a:prstGeom prst="rect">
            <a:avLst/>
          </a:prstGeom>
          <a:noFill/>
          <a:ln w="9525">
            <a:noFill/>
            <a:miter lim="800000"/>
            <a:headEnd/>
            <a:tailEnd/>
          </a:ln>
        </p:spPr>
      </p:pic>
      <p:sp>
        <p:nvSpPr>
          <p:cNvPr id="29698" name="Title 1"/>
          <p:cNvSpPr>
            <a:spLocks noGrp="1"/>
          </p:cNvSpPr>
          <p:nvPr>
            <p:ph type="title"/>
          </p:nvPr>
        </p:nvSpPr>
        <p:spPr>
          <a:xfrm>
            <a:off x="142875" y="274638"/>
            <a:ext cx="8786813" cy="1143000"/>
          </a:xfrm>
          <a:solidFill>
            <a:schemeClr val="accent1">
              <a:lumMod val="20000"/>
              <a:lumOff val="80000"/>
            </a:schemeClr>
          </a:solidFill>
          <a:ln w="28575">
            <a:solidFill>
              <a:schemeClr val="tx1"/>
            </a:solidFill>
            <a:prstDash val="dash"/>
          </a:ln>
        </p:spPr>
        <p:txBody>
          <a:bodyPr/>
          <a:lstStyle/>
          <a:p>
            <a:pPr>
              <a:defRPr/>
            </a:pPr>
            <a:r>
              <a:rPr lang="en-US" dirty="0" smtClean="0">
                <a:effectLst>
                  <a:outerShdw blurRad="38100" dist="38100" dir="2700000" algn="tl">
                    <a:srgbClr val="FFFFFF"/>
                  </a:outerShdw>
                </a:effectLst>
                <a:latin typeface="Baskerville Old Face" pitchFamily="18" charset="0"/>
              </a:rPr>
              <a:t>HAVE YOU GOT A COMPUTER?</a:t>
            </a:r>
            <a:endParaRPr lang="ru-RU" dirty="0" smtClean="0">
              <a:effectLst>
                <a:outerShdw blurRad="38100" dist="38100" dir="2700000" algn="tl">
                  <a:srgbClr val="FFFFFF"/>
                </a:outerShdw>
              </a:effectLst>
            </a:endParaRPr>
          </a:p>
        </p:txBody>
      </p:sp>
      <p:sp>
        <p:nvSpPr>
          <p:cNvPr id="45060" name="Content Placeholder 2"/>
          <p:cNvSpPr>
            <a:spLocks noGrp="1"/>
          </p:cNvSpPr>
          <p:nvPr>
            <p:ph idx="1"/>
          </p:nvPr>
        </p:nvSpPr>
        <p:spPr>
          <a:xfrm rot="565755">
            <a:off x="4103688" y="2754313"/>
            <a:ext cx="2279650" cy="571500"/>
          </a:xfrm>
        </p:spPr>
        <p:txBody>
          <a:bodyPr/>
          <a:lstStyle/>
          <a:p>
            <a:pPr>
              <a:buFont typeface="Arial" charset="0"/>
              <a:buNone/>
            </a:pPr>
            <a:r>
              <a:rPr lang="en-US" smtClean="0">
                <a:latin typeface="Baskerville Old Face" pitchFamily="18" charset="0"/>
              </a:rPr>
              <a:t>YES  - 70% </a:t>
            </a:r>
            <a:endParaRPr lang="ru-RU" smtClean="0"/>
          </a:p>
        </p:txBody>
      </p:sp>
      <p:sp>
        <p:nvSpPr>
          <p:cNvPr id="45061" name="Content Placeholder 2"/>
          <p:cNvSpPr txBox="1">
            <a:spLocks/>
          </p:cNvSpPr>
          <p:nvPr/>
        </p:nvSpPr>
        <p:spPr bwMode="auto">
          <a:xfrm rot="1772963">
            <a:off x="3554413" y="4989513"/>
            <a:ext cx="2422525" cy="571500"/>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en-US" sz="3200">
                <a:latin typeface="Baskerville Old Face" pitchFamily="18" charset="0"/>
              </a:rPr>
              <a:t>NO  - 30 % </a:t>
            </a:r>
            <a:endParaRPr lang="ru-RU" sz="3200">
              <a:latin typeface="Calibri" pitchFamily="34" charset="0"/>
            </a:endParaRPr>
          </a:p>
        </p:txBody>
      </p:sp>
      <p:graphicFrame>
        <p:nvGraphicFramePr>
          <p:cNvPr id="7" name="Chart 5"/>
          <p:cNvGraphicFramePr>
            <a:graphicFrameLocks/>
          </p:cNvGraphicFramePr>
          <p:nvPr/>
        </p:nvGraphicFramePr>
        <p:xfrm>
          <a:off x="0" y="1501775"/>
          <a:ext cx="3714750" cy="32099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amond(in)">
                                      <p:cBhvr>
                                        <p:cTn id="7" dur="2000"/>
                                        <p:tgtEl>
                                          <p:spTgt spid="29698"/>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Graphic spid="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Фотки\С черного телебаса\IMG0729A.jpg"/>
          <p:cNvPicPr>
            <a:picLocks noChangeAspect="1" noChangeArrowheads="1"/>
          </p:cNvPicPr>
          <p:nvPr/>
        </p:nvPicPr>
        <p:blipFill>
          <a:blip r:embed="rId2" cstate="email"/>
          <a:srcRect/>
          <a:stretch>
            <a:fillRect/>
          </a:stretch>
        </p:blipFill>
        <p:spPr bwMode="auto">
          <a:xfrm>
            <a:off x="142875" y="0"/>
            <a:ext cx="8786813" cy="70310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3010" name="Title 1"/>
          <p:cNvSpPr>
            <a:spLocks noGrp="1"/>
          </p:cNvSpPr>
          <p:nvPr>
            <p:ph type="title"/>
          </p:nvPr>
        </p:nvSpPr>
        <p:spPr>
          <a:xfrm>
            <a:off x="457200" y="274638"/>
            <a:ext cx="8229600" cy="654050"/>
          </a:xfrm>
          <a:solidFill>
            <a:schemeClr val="accent6">
              <a:lumMod val="60000"/>
              <a:lumOff val="40000"/>
            </a:schemeClr>
          </a:solidFill>
          <a:ln w="57150">
            <a:solidFill>
              <a:schemeClr val="tx1"/>
            </a:solidFill>
          </a:ln>
        </p:spPr>
        <p:txBody>
          <a:bodyPr/>
          <a:lstStyle/>
          <a:p>
            <a:pPr>
              <a:defRPr/>
            </a:pPr>
            <a:r>
              <a:rPr lang="en-US" dirty="0" smtClean="0">
                <a:latin typeface="Galant" pitchFamily="2" charset="0"/>
              </a:rPr>
              <a:t>Do you think it’s a useful tool?</a:t>
            </a:r>
            <a:endParaRPr lang="ru-RU" dirty="0" smtClean="0"/>
          </a:p>
        </p:txBody>
      </p:sp>
      <p:graphicFrame>
        <p:nvGraphicFramePr>
          <p:cNvPr id="6" name="Content Placeholder 5"/>
          <p:cNvGraphicFramePr>
            <a:graphicFrameLocks noGrp="1"/>
          </p:cNvGraphicFramePr>
          <p:nvPr>
            <p:ph idx="1"/>
          </p:nvPr>
        </p:nvGraphicFramePr>
        <p:xfrm>
          <a:off x="457200" y="1433513"/>
          <a:ext cx="5257800" cy="45624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ppt_w</p:attrName>
                                        </p:attrNameLst>
                                      </p:cBhvr>
                                      <p:tavLst>
                                        <p:tav tm="0">
                                          <p:val>
                                            <p:strVal val="#ppt_w*0.70"/>
                                          </p:val>
                                        </p:tav>
                                        <p:tav tm="100000">
                                          <p:val>
                                            <p:strVal val="#ppt_w"/>
                                          </p:val>
                                        </p:tav>
                                      </p:tavLst>
                                    </p:anim>
                                    <p:anim calcmode="lin" valueType="num">
                                      <p:cBhvr>
                                        <p:cTn id="8" dur="1000" fill="hold"/>
                                        <p:tgtEl>
                                          <p:spTgt spid="43010"/>
                                        </p:tgtEl>
                                        <p:attrNameLst>
                                          <p:attrName>ppt_h</p:attrName>
                                        </p:attrNameLst>
                                      </p:cBhvr>
                                      <p:tavLst>
                                        <p:tav tm="0">
                                          <p:val>
                                            <p:strVal val="#ppt_h"/>
                                          </p:val>
                                        </p:tav>
                                        <p:tav tm="100000">
                                          <p:val>
                                            <p:strVal val="#ppt_h"/>
                                          </p:val>
                                        </p:tav>
                                      </p:tavLst>
                                    </p:anim>
                                    <p:animEffect transition="in" filter="fade">
                                      <p:cBhvr>
                                        <p:cTn id="9" dur="1000"/>
                                        <p:tgtEl>
                                          <p:spTgt spid="43010"/>
                                        </p:tgtEl>
                                      </p:cBhvr>
                                    </p:animEffect>
                                  </p:childTnLst>
                                </p:cTn>
                              </p:par>
                            </p:childTnLst>
                          </p:cTn>
                        </p:par>
                        <p:par>
                          <p:cTn id="10" fill="hold">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90000"/>
              </a:schemeClr>
            </a:gs>
            <a:gs pos="50000">
              <a:schemeClr val="accent5">
                <a:lumMod val="75000"/>
              </a:schemeClr>
            </a:gs>
            <a:gs pos="100000">
              <a:schemeClr val="bg1">
                <a:lumMod val="85000"/>
                <a:alpha val="63000"/>
              </a:schemeClr>
            </a:gs>
          </a:gsLst>
          <a:lin ang="5400000" scaled="0"/>
        </a:gradFill>
        <a:effectLst/>
      </p:bgPr>
    </p:bg>
    <p:spTree>
      <p:nvGrpSpPr>
        <p:cNvPr id="1" name=""/>
        <p:cNvGrpSpPr/>
        <p:nvPr/>
      </p:nvGrpSpPr>
      <p:grpSpPr>
        <a:xfrm>
          <a:off x="0" y="0"/>
          <a:ext cx="0" cy="0"/>
          <a:chOff x="0" y="0"/>
          <a:chExt cx="0" cy="0"/>
        </a:xfrm>
      </p:grpSpPr>
      <p:pic>
        <p:nvPicPr>
          <p:cNvPr id="1028" name="Picture 6" descr="C:\Documents and Settings\Admin.REANIMAT-79BE96\Рабочий стол\Приборы\PB296245.JPG"/>
          <p:cNvPicPr>
            <a:picLocks noChangeAspect="1" noChangeArrowheads="1"/>
          </p:cNvPicPr>
          <p:nvPr/>
        </p:nvPicPr>
        <p:blipFill>
          <a:blip r:embed="rId3" cstate="email"/>
          <a:srcRect/>
          <a:stretch>
            <a:fillRect/>
          </a:stretch>
        </p:blipFill>
        <p:spPr bwMode="auto">
          <a:xfrm>
            <a:off x="98425" y="74613"/>
            <a:ext cx="8945563" cy="6708775"/>
          </a:xfrm>
          <a:prstGeom prst="rect">
            <a:avLst/>
          </a:prstGeom>
          <a:noFill/>
          <a:ln w="9525">
            <a:noFill/>
            <a:miter lim="800000"/>
            <a:headEnd/>
            <a:tailEnd/>
          </a:ln>
        </p:spPr>
      </p:pic>
      <p:sp>
        <p:nvSpPr>
          <p:cNvPr id="54275" name="Title 1"/>
          <p:cNvSpPr>
            <a:spLocks noGrp="1"/>
          </p:cNvSpPr>
          <p:nvPr>
            <p:ph type="title"/>
          </p:nvPr>
        </p:nvSpPr>
        <p:spPr>
          <a:xfrm>
            <a:off x="0" y="500063"/>
            <a:ext cx="9144000" cy="511175"/>
          </a:xfrm>
        </p:spPr>
        <p:txBody>
          <a:bodyPr/>
          <a:lstStyle/>
          <a:p>
            <a:pPr>
              <a:defRPr/>
            </a:pPr>
            <a:r>
              <a:rPr lang="en-US" dirty="0" smtClean="0">
                <a:solidFill>
                  <a:schemeClr val="bg1"/>
                </a:solidFill>
                <a:effectLst>
                  <a:outerShdw blurRad="38100" dist="38100" dir="2700000" algn="tl">
                    <a:srgbClr val="000000">
                      <a:alpha val="43137"/>
                    </a:srgbClr>
                  </a:outerShdw>
                </a:effectLst>
                <a:latin typeface="Lucida Handwriting" pitchFamily="66" charset="0"/>
              </a:rPr>
              <a:t>How often do you operate it a day?</a:t>
            </a:r>
            <a:endParaRPr lang="ru-RU" dirty="0" smtClean="0">
              <a:solidFill>
                <a:schemeClr val="bg1"/>
              </a:solidFill>
              <a:effectLst>
                <a:outerShdw blurRad="38100" dist="38100" dir="2700000" algn="tl">
                  <a:srgbClr val="000000">
                    <a:alpha val="43137"/>
                  </a:srgbClr>
                </a:outerShdw>
              </a:effectLst>
            </a:endParaRPr>
          </a:p>
        </p:txBody>
      </p:sp>
      <p:graphicFrame>
        <p:nvGraphicFramePr>
          <p:cNvPr id="1026" name="Content Placeholder 5"/>
          <p:cNvGraphicFramePr>
            <a:graphicFrameLocks noGrp="1"/>
          </p:cNvGraphicFramePr>
          <p:nvPr>
            <p:ph idx="1"/>
          </p:nvPr>
        </p:nvGraphicFramePr>
        <p:xfrm>
          <a:off x="0" y="3860800"/>
          <a:ext cx="9144000" cy="3286125"/>
        </p:xfrm>
        <a:graphic>
          <a:graphicData uri="http://schemas.openxmlformats.org/presentationml/2006/ole">
            <p:oleObj spid="_x0000_s1026" r:id="rId4" imgW="9144793" imgH="3286029" progId="Excel.Chart.8">
              <p:embed/>
            </p:oleObj>
          </a:graphicData>
        </a:graphic>
      </p:graphicFrame>
      <p:pic>
        <p:nvPicPr>
          <p:cNvPr id="4" name="Picture 4" descr="C:\Documents and Settings\Admin.REANIMAT-79BE96\Рабочий стол\ОЛИМПУС\Таня и Я! Поход по делам\P9030330.JPG"/>
          <p:cNvPicPr>
            <a:picLocks noChangeAspect="1" noChangeArrowheads="1"/>
          </p:cNvPicPr>
          <p:nvPr/>
        </p:nvPicPr>
        <p:blipFill>
          <a:blip r:embed="rId5" cstate="email">
            <a:lum bright="19000" contrast="22000"/>
          </a:blip>
          <a:srcRect/>
          <a:stretch>
            <a:fillRect/>
          </a:stretch>
        </p:blipFill>
        <p:spPr bwMode="auto">
          <a:xfrm rot="21414180">
            <a:off x="341313" y="1193800"/>
            <a:ext cx="2822575" cy="2119313"/>
          </a:xfrm>
          <a:prstGeom prst="rect">
            <a:avLst/>
          </a:prstGeom>
          <a:ln w="38100" cap="sq">
            <a:solidFill>
              <a:srgbClr val="000000"/>
            </a:solidFill>
            <a:prstDash val="solid"/>
            <a:miter lim="800000"/>
          </a:ln>
          <a:effectLst>
            <a:outerShdw dist="152400" dir="4260000" sx="102000" sy="102000" algn="tl" rotWithShape="0">
              <a:srgbClr val="000000">
                <a:alpha val="35000"/>
              </a:srgbClr>
            </a:outerShdw>
          </a:effectLst>
          <a:scene3d>
            <a:camera prst="orthographicFront">
              <a:rot lat="600000" lon="0" rev="300000"/>
            </a:camera>
            <a:lightRig rig="threePt" dir="t"/>
          </a:scene3d>
          <a:sp3d prstMaterial="plastic">
            <a:bevelT prst="relaxedInset"/>
          </a:sp3d>
        </p:spPr>
      </p:pic>
      <p:pic>
        <p:nvPicPr>
          <p:cNvPr id="54278" name="Picture 6" descr="C:\Documents and Settings\Admin.REANIMAT-79BE96\Рабочий стол\ОЛИМПУС\Просто школьная жизнь\PB286238.JPG"/>
          <p:cNvPicPr>
            <a:picLocks noChangeAspect="1" noChangeArrowheads="1"/>
          </p:cNvPicPr>
          <p:nvPr/>
        </p:nvPicPr>
        <p:blipFill>
          <a:blip r:embed="rId6" cstate="email"/>
          <a:srcRect/>
          <a:stretch>
            <a:fillRect/>
          </a:stretch>
        </p:blipFill>
        <p:spPr bwMode="auto">
          <a:xfrm rot="266433">
            <a:off x="5656263" y="1401763"/>
            <a:ext cx="3071812" cy="2303462"/>
          </a:xfrm>
          <a:prstGeom prst="rect">
            <a:avLst/>
          </a:prstGeom>
          <a:ln w="38100" cap="sq">
            <a:solidFill>
              <a:srgbClr val="000000"/>
            </a:solidFill>
            <a:prstDash val="solid"/>
            <a:miter lim="800000"/>
          </a:ln>
          <a:effectLst>
            <a:outerShdw blurRad="50800" dist="38100" dir="8700000" sx="104000" sy="104000" algn="tl" rotWithShape="0">
              <a:srgbClr val="000000">
                <a:alpha val="43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wedge">
                                      <p:cBhvr>
                                        <p:cTn id="7" dur="2000"/>
                                        <p:tgtEl>
                                          <p:spTgt spid="54275"/>
                                        </p:tgtEl>
                                      </p:cBhvr>
                                    </p:animEffect>
                                  </p:childTnLst>
                                </p:cTn>
                              </p:par>
                            </p:childTnLst>
                          </p:cTn>
                        </p:par>
                        <p:par>
                          <p:cTn id="8" fill="hold">
                            <p:stCondLst>
                              <p:cond delay="2000"/>
                            </p:stCondLst>
                            <p:childTnLst>
                              <p:par>
                                <p:cTn id="9" presetID="5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childTnLst>
                          </p:cTn>
                        </p:par>
                        <p:par>
                          <p:cTn id="14" fill="hold">
                            <p:stCondLst>
                              <p:cond delay="3000"/>
                            </p:stCondLst>
                            <p:childTnLst>
                              <p:par>
                                <p:cTn id="15" presetID="52" presetClass="entr" presetSubtype="0" fill="hold" nodeType="afterEffect">
                                  <p:stCondLst>
                                    <p:cond delay="0"/>
                                  </p:stCondLst>
                                  <p:childTnLst>
                                    <p:set>
                                      <p:cBhvr>
                                        <p:cTn id="16" dur="1" fill="hold">
                                          <p:stCondLst>
                                            <p:cond delay="0"/>
                                          </p:stCondLst>
                                        </p:cTn>
                                        <p:tgtEl>
                                          <p:spTgt spid="54278"/>
                                        </p:tgtEl>
                                        <p:attrNameLst>
                                          <p:attrName>style.visibility</p:attrName>
                                        </p:attrNameLst>
                                      </p:cBhvr>
                                      <p:to>
                                        <p:strVal val="visible"/>
                                      </p:to>
                                    </p:set>
                                    <p:animScale>
                                      <p:cBhvr>
                                        <p:cTn id="17" dur="1000" decel="50000" fill="hold">
                                          <p:stCondLst>
                                            <p:cond delay="0"/>
                                          </p:stCondLst>
                                        </p:cTn>
                                        <p:tgtEl>
                                          <p:spTgt spid="542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4278"/>
                                        </p:tgtEl>
                                        <p:attrNameLst>
                                          <p:attrName>ppt_x</p:attrName>
                                          <p:attrName>ppt_y</p:attrName>
                                        </p:attrNameLst>
                                      </p:cBhvr>
                                    </p:animMotion>
                                    <p:animEffect transition="in" filter="fade">
                                      <p:cBhvr>
                                        <p:cTn id="19" dur="10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90000"/>
              </a:schemeClr>
            </a:gs>
            <a:gs pos="50000">
              <a:schemeClr val="accent3">
                <a:lumMod val="95000"/>
              </a:schemeClr>
            </a:gs>
            <a:gs pos="100000">
              <a:schemeClr val="accent6">
                <a:lumMod val="75000"/>
              </a:schemeClr>
            </a:gs>
          </a:gsLst>
          <a:lin ang="18900000" scaled="1"/>
          <a:tileRect/>
        </a:gra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0" y="428625"/>
            <a:ext cx="9144000" cy="1143000"/>
          </a:xfrm>
        </p:spPr>
        <p:txBody>
          <a:bodyPr/>
          <a:lstStyle/>
          <a:p>
            <a:pPr>
              <a:defRPr/>
            </a:pPr>
            <a:r>
              <a:rPr lang="en-US" sz="7200" dirty="0" smtClean="0">
                <a:solidFill>
                  <a:schemeClr val="tx1"/>
                </a:solidFill>
                <a:effectLst>
                  <a:outerShdw blurRad="38100" dist="38100" dir="2700000" algn="tl">
                    <a:srgbClr val="000000">
                      <a:alpha val="43137"/>
                    </a:srgbClr>
                  </a:outerShdw>
                </a:effectLst>
                <a:latin typeface="Agency FB" pitchFamily="34" charset="0"/>
              </a:rPr>
              <a:t>Do you think that computers are bad for health?</a:t>
            </a:r>
            <a:endParaRPr lang="ru-RU" sz="7200" dirty="0" smtClean="0">
              <a:solidFill>
                <a:schemeClr val="tx1"/>
              </a:solidFill>
              <a:effectLst>
                <a:outerShdw blurRad="38100" dist="38100" dir="2700000" algn="tl">
                  <a:srgbClr val="000000">
                    <a:alpha val="43137"/>
                  </a:srgbClr>
                </a:outerShdw>
              </a:effectLst>
            </a:endParaRPr>
          </a:p>
        </p:txBody>
      </p:sp>
      <p:graphicFrame>
        <p:nvGraphicFramePr>
          <p:cNvPr id="2050" name="Content Placeholder 3"/>
          <p:cNvGraphicFramePr>
            <a:graphicFrameLocks noGrp="1"/>
          </p:cNvGraphicFramePr>
          <p:nvPr>
            <p:ph idx="1"/>
          </p:nvPr>
        </p:nvGraphicFramePr>
        <p:xfrm>
          <a:off x="428625" y="2071688"/>
          <a:ext cx="8229600" cy="4525962"/>
        </p:xfrm>
        <a:graphic>
          <a:graphicData uri="http://schemas.openxmlformats.org/presentationml/2006/ole">
            <p:oleObj spid="_x0000_s2050" r:id="rId3" imgW="8230313" imgH="4523624" progId="Excel.Chart.8">
              <p:embed/>
            </p:oleObj>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Scale>
                                      <p:cBhvr>
                                        <p:cTn id="7" dur="1000" decel="50000" fill="hold">
                                          <p:stCondLst>
                                            <p:cond delay="0"/>
                                          </p:stCondLst>
                                        </p:cTn>
                                        <p:tgtEl>
                                          <p:spTgt spid="563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6322"/>
                                        </p:tgtEl>
                                        <p:attrNameLst>
                                          <p:attrName>ppt_x</p:attrName>
                                          <p:attrName>ppt_y</p:attrName>
                                        </p:attrNameLst>
                                      </p:cBhvr>
                                    </p:animMotion>
                                    <p:animEffect transition="in" filter="fade">
                                      <p:cBhvr>
                                        <p:cTn id="9" dur="10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p:cNvPicPr>
            <a:picLocks noChangeAspect="1" noChangeArrowheads="1"/>
          </p:cNvPicPr>
          <p:nvPr/>
        </p:nvPicPr>
        <p:blipFill>
          <a:blip r:embed="rId3" cstate="email"/>
          <a:srcRect/>
          <a:stretch>
            <a:fillRect/>
          </a:stretch>
        </p:blipFill>
        <p:spPr bwMode="auto">
          <a:xfrm>
            <a:off x="0" y="4857750"/>
            <a:ext cx="9144000" cy="2398713"/>
          </a:xfrm>
          <a:prstGeom prst="rect">
            <a:avLst/>
          </a:prstGeom>
          <a:noFill/>
          <a:ln w="9525">
            <a:noFill/>
            <a:miter lim="800000"/>
            <a:headEnd/>
            <a:tailEnd/>
          </a:ln>
        </p:spPr>
      </p:pic>
      <p:sp>
        <p:nvSpPr>
          <p:cNvPr id="55299" name="Title 1"/>
          <p:cNvSpPr>
            <a:spLocks noGrp="1"/>
          </p:cNvSpPr>
          <p:nvPr>
            <p:ph type="title"/>
          </p:nvPr>
        </p:nvSpPr>
        <p:spPr>
          <a:xfrm>
            <a:off x="428625" y="0"/>
            <a:ext cx="8229600" cy="1143000"/>
          </a:xfrm>
        </p:spPr>
        <p:txBody>
          <a:bodyPr/>
          <a:lstStyle/>
          <a:p>
            <a:r>
              <a:rPr lang="en-US" smtClean="0">
                <a:latin typeface="Gill Sans Ultra Bold" pitchFamily="34" charset="0"/>
              </a:rPr>
              <a:t>What for do you use it?</a:t>
            </a:r>
            <a:endParaRPr lang="ru-RU" smtClean="0"/>
          </a:p>
        </p:txBody>
      </p:sp>
      <p:graphicFrame>
        <p:nvGraphicFramePr>
          <p:cNvPr id="3074" name="Chart 4"/>
          <p:cNvGraphicFramePr>
            <a:graphicFrameLocks/>
          </p:cNvGraphicFramePr>
          <p:nvPr/>
        </p:nvGraphicFramePr>
        <p:xfrm>
          <a:off x="1857375" y="857250"/>
          <a:ext cx="6667500" cy="4714875"/>
        </p:xfrm>
        <a:graphic>
          <a:graphicData uri="http://schemas.openxmlformats.org/presentationml/2006/ole">
            <p:oleObj spid="_x0000_s3074" r:id="rId4" imgW="6663506" imgH="4712616" progId="Excel.Chart.8">
              <p:embed/>
            </p:oleObj>
          </a:graphicData>
        </a:graphic>
      </p:graphicFrame>
      <p:pic>
        <p:nvPicPr>
          <p:cNvPr id="55301" name="Picture 5" descr="C:\Documents and Settings\Admin.REANIMAT-79BE96\Рабочий стол\Приборы\раврва.bmp"/>
          <p:cNvPicPr>
            <a:picLocks noChangeAspect="1" noChangeArrowheads="1"/>
          </p:cNvPicPr>
          <p:nvPr/>
        </p:nvPicPr>
        <p:blipFill>
          <a:blip r:embed="rId5" cstate="email"/>
          <a:srcRect/>
          <a:stretch>
            <a:fillRect/>
          </a:stretch>
        </p:blipFill>
        <p:spPr bwMode="auto">
          <a:xfrm rot="20898051">
            <a:off x="606425" y="1443038"/>
            <a:ext cx="1668463"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303" name="Picture 7" descr="C:\Documents and Settings\Admin.REANIMAT-79BE96\Рабочий стол\Приборы\PB296239.JPG"/>
          <p:cNvPicPr>
            <a:picLocks noChangeAspect="1" noChangeArrowheads="1"/>
          </p:cNvPicPr>
          <p:nvPr/>
        </p:nvPicPr>
        <p:blipFill>
          <a:blip r:embed="rId6" cstate="email"/>
          <a:srcRect/>
          <a:stretch>
            <a:fillRect/>
          </a:stretch>
        </p:blipFill>
        <p:spPr bwMode="auto">
          <a:xfrm rot="340922">
            <a:off x="642938" y="3286125"/>
            <a:ext cx="1619250" cy="1214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306" name="Picture 10" descr="C:\Documents and Settings\Admin.REANIMAT-79BE96\Рабочий стол\Приборы\PB296244.JPG"/>
          <p:cNvPicPr>
            <a:picLocks noChangeAspect="1" noChangeArrowheads="1"/>
          </p:cNvPicPr>
          <p:nvPr/>
        </p:nvPicPr>
        <p:blipFill>
          <a:blip r:embed="rId7" cstate="email"/>
          <a:srcRect/>
          <a:stretch>
            <a:fillRect/>
          </a:stretch>
        </p:blipFill>
        <p:spPr bwMode="auto">
          <a:xfrm rot="747940">
            <a:off x="3919538" y="5219700"/>
            <a:ext cx="1928812"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304" name="Picture 11" descr="C:\Documents and Settings\Admin.REANIMAT-79BE96\Рабочий стол\Приборы\LCD_M.gif"/>
          <p:cNvPicPr>
            <a:picLocks noChangeAspect="1" noChangeArrowheads="1"/>
          </p:cNvPicPr>
          <p:nvPr/>
        </p:nvPicPr>
        <p:blipFill>
          <a:blip r:embed="rId8" cstate="email"/>
          <a:srcRect/>
          <a:stretch>
            <a:fillRect/>
          </a:stretch>
        </p:blipFill>
        <p:spPr bwMode="auto">
          <a:xfrm>
            <a:off x="7786688" y="1714500"/>
            <a:ext cx="1143000" cy="1236663"/>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p:cTn id="7" dur="1000" fill="hold"/>
                                        <p:tgtEl>
                                          <p:spTgt spid="55299"/>
                                        </p:tgtEl>
                                        <p:attrNameLst>
                                          <p:attrName>ppt_w</p:attrName>
                                        </p:attrNameLst>
                                      </p:cBhvr>
                                      <p:tavLst>
                                        <p:tav tm="0">
                                          <p:val>
                                            <p:strVal val="#ppt_w*0.70"/>
                                          </p:val>
                                        </p:tav>
                                        <p:tav tm="100000">
                                          <p:val>
                                            <p:strVal val="#ppt_w"/>
                                          </p:val>
                                        </p:tav>
                                      </p:tavLst>
                                    </p:anim>
                                    <p:anim calcmode="lin" valueType="num">
                                      <p:cBhvr>
                                        <p:cTn id="8" dur="1000" fill="hold"/>
                                        <p:tgtEl>
                                          <p:spTgt spid="55299"/>
                                        </p:tgtEl>
                                        <p:attrNameLst>
                                          <p:attrName>ppt_h</p:attrName>
                                        </p:attrNameLst>
                                      </p:cBhvr>
                                      <p:tavLst>
                                        <p:tav tm="0">
                                          <p:val>
                                            <p:strVal val="#ppt_h"/>
                                          </p:val>
                                        </p:tav>
                                        <p:tav tm="100000">
                                          <p:val>
                                            <p:strVal val="#ppt_h"/>
                                          </p:val>
                                        </p:tav>
                                      </p:tavLst>
                                    </p:anim>
                                    <p:animEffect transition="in" filter="fade">
                                      <p:cBhvr>
                                        <p:cTn id="9" dur="1000"/>
                                        <p:tgtEl>
                                          <p:spTgt spid="55299"/>
                                        </p:tgtEl>
                                      </p:cBhvr>
                                    </p:animEffect>
                                  </p:childTnLst>
                                </p:cTn>
                              </p:par>
                              <p:par>
                                <p:cTn id="10" presetID="30" presetClass="entr" presetSubtype="0" fill="hold" nodeType="withEffect">
                                  <p:stCondLst>
                                    <p:cond delay="0"/>
                                  </p:stCondLst>
                                  <p:childTnLst>
                                    <p:set>
                                      <p:cBhvr>
                                        <p:cTn id="11" dur="1" fill="hold">
                                          <p:stCondLst>
                                            <p:cond delay="0"/>
                                          </p:stCondLst>
                                        </p:cTn>
                                        <p:tgtEl>
                                          <p:spTgt spid="55301"/>
                                        </p:tgtEl>
                                        <p:attrNameLst>
                                          <p:attrName>style.visibility</p:attrName>
                                        </p:attrNameLst>
                                      </p:cBhvr>
                                      <p:to>
                                        <p:strVal val="visible"/>
                                      </p:to>
                                    </p:set>
                                    <p:animEffect transition="in" filter="fade">
                                      <p:cBhvr>
                                        <p:cTn id="12" dur="800" decel="100000"/>
                                        <p:tgtEl>
                                          <p:spTgt spid="55301"/>
                                        </p:tgtEl>
                                      </p:cBhvr>
                                    </p:animEffect>
                                    <p:anim calcmode="lin" valueType="num">
                                      <p:cBhvr>
                                        <p:cTn id="13" dur="800" decel="100000" fill="hold"/>
                                        <p:tgtEl>
                                          <p:spTgt spid="55301"/>
                                        </p:tgtEl>
                                        <p:attrNameLst>
                                          <p:attrName>style.rotation</p:attrName>
                                        </p:attrNameLst>
                                      </p:cBhvr>
                                      <p:tavLst>
                                        <p:tav tm="0">
                                          <p:val>
                                            <p:fltVal val="-90"/>
                                          </p:val>
                                        </p:tav>
                                        <p:tav tm="100000">
                                          <p:val>
                                            <p:fltVal val="0"/>
                                          </p:val>
                                        </p:tav>
                                      </p:tavLst>
                                    </p:anim>
                                    <p:anim calcmode="lin" valueType="num">
                                      <p:cBhvr>
                                        <p:cTn id="14" dur="800" decel="100000" fill="hold"/>
                                        <p:tgtEl>
                                          <p:spTgt spid="55301"/>
                                        </p:tgtEl>
                                        <p:attrNameLst>
                                          <p:attrName>ppt_x</p:attrName>
                                        </p:attrNameLst>
                                      </p:cBhvr>
                                      <p:tavLst>
                                        <p:tav tm="0">
                                          <p:val>
                                            <p:strVal val="#ppt_x+0.4"/>
                                          </p:val>
                                        </p:tav>
                                        <p:tav tm="100000">
                                          <p:val>
                                            <p:strVal val="#ppt_x-0.05"/>
                                          </p:val>
                                        </p:tav>
                                      </p:tavLst>
                                    </p:anim>
                                    <p:anim calcmode="lin" valueType="num">
                                      <p:cBhvr>
                                        <p:cTn id="15" dur="800" decel="100000" fill="hold"/>
                                        <p:tgtEl>
                                          <p:spTgt spid="5530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530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5301"/>
                                        </p:tgtEl>
                                        <p:attrNameLst>
                                          <p:attrName>ppt_y</p:attrName>
                                        </p:attrNameLst>
                                      </p:cBhvr>
                                      <p:tavLst>
                                        <p:tav tm="0">
                                          <p:val>
                                            <p:strVal val="#ppt_y+0.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5303"/>
                                        </p:tgtEl>
                                        <p:attrNameLst>
                                          <p:attrName>style.visibility</p:attrName>
                                        </p:attrNameLst>
                                      </p:cBhvr>
                                      <p:to>
                                        <p:strVal val="visible"/>
                                      </p:to>
                                    </p:set>
                                    <p:anim calcmode="lin" valueType="num">
                                      <p:cBhvr additive="base">
                                        <p:cTn id="20" dur="500" fill="hold"/>
                                        <p:tgtEl>
                                          <p:spTgt spid="55303"/>
                                        </p:tgtEl>
                                        <p:attrNameLst>
                                          <p:attrName>ppt_x</p:attrName>
                                        </p:attrNameLst>
                                      </p:cBhvr>
                                      <p:tavLst>
                                        <p:tav tm="0">
                                          <p:val>
                                            <p:strVal val="#ppt_x"/>
                                          </p:val>
                                        </p:tav>
                                        <p:tav tm="100000">
                                          <p:val>
                                            <p:strVal val="#ppt_x"/>
                                          </p:val>
                                        </p:tav>
                                      </p:tavLst>
                                    </p:anim>
                                    <p:anim calcmode="lin" valueType="num">
                                      <p:cBhvr additive="base">
                                        <p:cTn id="21" dur="500" fill="hold"/>
                                        <p:tgtEl>
                                          <p:spTgt spid="55303"/>
                                        </p:tgtEl>
                                        <p:attrNameLst>
                                          <p:attrName>ppt_y</p:attrName>
                                        </p:attrNameLst>
                                      </p:cBhvr>
                                      <p:tavLst>
                                        <p:tav tm="0">
                                          <p:val>
                                            <p:strVal val="1+#ppt_h/2"/>
                                          </p:val>
                                        </p:tav>
                                        <p:tav tm="100000">
                                          <p:val>
                                            <p:strVal val="#ppt_y"/>
                                          </p:val>
                                        </p:tav>
                                      </p:tavLst>
                                    </p:anim>
                                  </p:childTnLst>
                                </p:cTn>
                              </p:par>
                              <p:par>
                                <p:cTn id="22" presetID="55" presetClass="entr" presetSubtype="0" fill="hold" nodeType="withEffect">
                                  <p:stCondLst>
                                    <p:cond delay="0"/>
                                  </p:stCondLst>
                                  <p:childTnLst>
                                    <p:set>
                                      <p:cBhvr>
                                        <p:cTn id="23" dur="1" fill="hold">
                                          <p:stCondLst>
                                            <p:cond delay="0"/>
                                          </p:stCondLst>
                                        </p:cTn>
                                        <p:tgtEl>
                                          <p:spTgt spid="55306"/>
                                        </p:tgtEl>
                                        <p:attrNameLst>
                                          <p:attrName>style.visibility</p:attrName>
                                        </p:attrNameLst>
                                      </p:cBhvr>
                                      <p:to>
                                        <p:strVal val="visible"/>
                                      </p:to>
                                    </p:set>
                                    <p:anim calcmode="lin" valueType="num">
                                      <p:cBhvr>
                                        <p:cTn id="24" dur="1000" fill="hold"/>
                                        <p:tgtEl>
                                          <p:spTgt spid="55306"/>
                                        </p:tgtEl>
                                        <p:attrNameLst>
                                          <p:attrName>ppt_w</p:attrName>
                                        </p:attrNameLst>
                                      </p:cBhvr>
                                      <p:tavLst>
                                        <p:tav tm="0">
                                          <p:val>
                                            <p:strVal val="#ppt_w*0.70"/>
                                          </p:val>
                                        </p:tav>
                                        <p:tav tm="100000">
                                          <p:val>
                                            <p:strVal val="#ppt_w"/>
                                          </p:val>
                                        </p:tav>
                                      </p:tavLst>
                                    </p:anim>
                                    <p:anim calcmode="lin" valueType="num">
                                      <p:cBhvr>
                                        <p:cTn id="25" dur="1000" fill="hold"/>
                                        <p:tgtEl>
                                          <p:spTgt spid="55306"/>
                                        </p:tgtEl>
                                        <p:attrNameLst>
                                          <p:attrName>ppt_h</p:attrName>
                                        </p:attrNameLst>
                                      </p:cBhvr>
                                      <p:tavLst>
                                        <p:tav tm="0">
                                          <p:val>
                                            <p:strVal val="#ppt_h"/>
                                          </p:val>
                                        </p:tav>
                                        <p:tav tm="100000">
                                          <p:val>
                                            <p:strVal val="#ppt_h"/>
                                          </p:val>
                                        </p:tav>
                                      </p:tavLst>
                                    </p:anim>
                                    <p:animEffect transition="in" filter="fade">
                                      <p:cBhvr>
                                        <p:cTn id="26" dur="1000"/>
                                        <p:tgtEl>
                                          <p:spTgt spid="55306"/>
                                        </p:tgtEl>
                                      </p:cBhvr>
                                    </p:animEffect>
                                  </p:childTnLst>
                                </p:cTn>
                              </p:par>
                              <p:par>
                                <p:cTn id="27" presetID="8" presetClass="entr" presetSubtype="16" fill="hold" nodeType="withEffect">
                                  <p:stCondLst>
                                    <p:cond delay="0"/>
                                  </p:stCondLst>
                                  <p:childTnLst>
                                    <p:set>
                                      <p:cBhvr>
                                        <p:cTn id="28" dur="1" fill="hold">
                                          <p:stCondLst>
                                            <p:cond delay="0"/>
                                          </p:stCondLst>
                                        </p:cTn>
                                        <p:tgtEl>
                                          <p:spTgt spid="55298"/>
                                        </p:tgtEl>
                                        <p:attrNameLst>
                                          <p:attrName>style.visibility</p:attrName>
                                        </p:attrNameLst>
                                      </p:cBhvr>
                                      <p:to>
                                        <p:strVal val="visible"/>
                                      </p:to>
                                    </p:set>
                                    <p:animEffect transition="in" filter="diamond(in)">
                                      <p:cBhvr>
                                        <p:cTn id="29" dur="2000"/>
                                        <p:tgtEl>
                                          <p:spTgt spid="55298"/>
                                        </p:tgtEl>
                                      </p:cBhvr>
                                    </p:animEffect>
                                  </p:childTnLst>
                                </p:cTn>
                              </p:par>
                              <p:par>
                                <p:cTn id="30" presetID="52" presetClass="entr" presetSubtype="0" fill="hold" nodeType="withEffect">
                                  <p:stCondLst>
                                    <p:cond delay="0"/>
                                  </p:stCondLst>
                                  <p:childTnLst>
                                    <p:set>
                                      <p:cBhvr>
                                        <p:cTn id="31" dur="1" fill="hold">
                                          <p:stCondLst>
                                            <p:cond delay="0"/>
                                          </p:stCondLst>
                                        </p:cTn>
                                        <p:tgtEl>
                                          <p:spTgt spid="55304"/>
                                        </p:tgtEl>
                                        <p:attrNameLst>
                                          <p:attrName>style.visibility</p:attrName>
                                        </p:attrNameLst>
                                      </p:cBhvr>
                                      <p:to>
                                        <p:strVal val="visible"/>
                                      </p:to>
                                    </p:set>
                                    <p:animScale>
                                      <p:cBhvr>
                                        <p:cTn id="32" dur="1000" decel="50000" fill="hold">
                                          <p:stCondLst>
                                            <p:cond delay="0"/>
                                          </p:stCondLst>
                                        </p:cTn>
                                        <p:tgtEl>
                                          <p:spTgt spid="553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55304"/>
                                        </p:tgtEl>
                                        <p:attrNameLst>
                                          <p:attrName>ppt_x</p:attrName>
                                          <p:attrName>ppt_y</p:attrName>
                                        </p:attrNameLst>
                                      </p:cBhvr>
                                    </p:animMotion>
                                    <p:animEffect transition="in" filter="fade">
                                      <p:cBhvr>
                                        <p:cTn id="34" dur="10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G:\Приборы\elek_pribori.jpg"/>
          <p:cNvPicPr>
            <a:picLocks noChangeAspect="1" noChangeArrowheads="1"/>
          </p:cNvPicPr>
          <p:nvPr/>
        </p:nvPicPr>
        <p:blipFill>
          <a:blip r:embed="rId3" cstate="email"/>
          <a:srcRect/>
          <a:stretch>
            <a:fillRect/>
          </a:stretch>
        </p:blipFill>
        <p:spPr bwMode="auto">
          <a:xfrm>
            <a:off x="0" y="1285875"/>
            <a:ext cx="2790825" cy="1785938"/>
          </a:xfrm>
          <a:prstGeom prst="rect">
            <a:avLst/>
          </a:prstGeom>
          <a:noFill/>
          <a:ln w="9525">
            <a:noFill/>
            <a:miter lim="800000"/>
            <a:headEnd/>
            <a:tailEnd/>
          </a:ln>
        </p:spPr>
      </p:pic>
      <p:pic>
        <p:nvPicPr>
          <p:cNvPr id="18435" name="Picture 4" descr="G:\ннн\ййййй.bmp"/>
          <p:cNvPicPr>
            <a:picLocks noChangeAspect="1" noChangeArrowheads="1"/>
          </p:cNvPicPr>
          <p:nvPr/>
        </p:nvPicPr>
        <p:blipFill>
          <a:blip r:embed="rId4" cstate="email"/>
          <a:srcRect/>
          <a:stretch>
            <a:fillRect/>
          </a:stretch>
        </p:blipFill>
        <p:spPr bwMode="auto">
          <a:xfrm>
            <a:off x="3563938" y="2852738"/>
            <a:ext cx="3714750" cy="3714750"/>
          </a:xfrm>
          <a:prstGeom prst="rect">
            <a:avLst/>
          </a:prstGeom>
          <a:noFill/>
          <a:ln w="9525">
            <a:noFill/>
            <a:miter lim="800000"/>
            <a:headEnd/>
            <a:tailEnd/>
          </a:ln>
        </p:spPr>
      </p:pic>
      <p:pic>
        <p:nvPicPr>
          <p:cNvPr id="40962" name="Picture 2" descr="G:\Приборы\PICT3289.jpg"/>
          <p:cNvPicPr>
            <a:picLocks noChangeAspect="1" noChangeArrowheads="1"/>
          </p:cNvPicPr>
          <p:nvPr/>
        </p:nvPicPr>
        <p:blipFill>
          <a:blip r:embed="rId5" cstate="email"/>
          <a:srcRect/>
          <a:stretch>
            <a:fillRect/>
          </a:stretch>
        </p:blipFill>
        <p:spPr bwMode="auto">
          <a:xfrm rot="21147761">
            <a:off x="2776759" y="213198"/>
            <a:ext cx="3399570" cy="226071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8437" name="Picture 3" descr="G:\ннн\Безымянныйек.bmp"/>
          <p:cNvPicPr>
            <a:picLocks noChangeAspect="1" noChangeArrowheads="1"/>
          </p:cNvPicPr>
          <p:nvPr/>
        </p:nvPicPr>
        <p:blipFill>
          <a:blip r:embed="rId6" cstate="email"/>
          <a:srcRect/>
          <a:stretch>
            <a:fillRect/>
          </a:stretch>
        </p:blipFill>
        <p:spPr bwMode="auto">
          <a:xfrm>
            <a:off x="6600825" y="3643313"/>
            <a:ext cx="2543175" cy="3214687"/>
          </a:xfrm>
          <a:prstGeom prst="rect">
            <a:avLst/>
          </a:prstGeom>
          <a:noFill/>
          <a:ln w="9525">
            <a:noFill/>
            <a:miter lim="800000"/>
            <a:headEnd/>
            <a:tailEnd/>
          </a:ln>
        </p:spPr>
      </p:pic>
      <p:pic>
        <p:nvPicPr>
          <p:cNvPr id="18438" name="Picture 5" descr="G:\ннн\репароап.bmp"/>
          <p:cNvPicPr>
            <a:picLocks noChangeAspect="1" noChangeArrowheads="1"/>
          </p:cNvPicPr>
          <p:nvPr/>
        </p:nvPicPr>
        <p:blipFill>
          <a:blip r:embed="rId7" cstate="email"/>
          <a:srcRect/>
          <a:stretch>
            <a:fillRect/>
          </a:stretch>
        </p:blipFill>
        <p:spPr bwMode="auto">
          <a:xfrm rot="554322">
            <a:off x="6621463" y="1465263"/>
            <a:ext cx="2382837" cy="1936750"/>
          </a:xfrm>
          <a:prstGeom prst="rect">
            <a:avLst/>
          </a:prstGeom>
          <a:noFill/>
          <a:ln w="9525">
            <a:noFill/>
            <a:miter lim="800000"/>
            <a:headEnd/>
            <a:tailEnd/>
          </a:ln>
        </p:spPr>
      </p:pic>
      <p:pic>
        <p:nvPicPr>
          <p:cNvPr id="18439" name="Picture 6" descr="G:\ннн\рпмрп.bmp"/>
          <p:cNvPicPr>
            <a:picLocks noChangeAspect="1" noChangeArrowheads="1"/>
          </p:cNvPicPr>
          <p:nvPr/>
        </p:nvPicPr>
        <p:blipFill>
          <a:blip r:embed="rId8" cstate="email"/>
          <a:srcRect/>
          <a:stretch>
            <a:fillRect/>
          </a:stretch>
        </p:blipFill>
        <p:spPr bwMode="auto">
          <a:xfrm>
            <a:off x="214313" y="3743325"/>
            <a:ext cx="2428875" cy="3114675"/>
          </a:xfrm>
          <a:prstGeom prst="rect">
            <a:avLst/>
          </a:prstGeom>
          <a:noFill/>
          <a:ln w="9525">
            <a:noFill/>
            <a:miter lim="800000"/>
            <a:headEnd/>
            <a:tailEnd/>
          </a:ln>
        </p:spPr>
      </p:pic>
      <p:pic>
        <p:nvPicPr>
          <p:cNvPr id="18440" name="Picture 7" descr="G:\ннн\щзоз.bmp"/>
          <p:cNvPicPr>
            <a:picLocks noChangeAspect="1" noChangeArrowheads="1"/>
          </p:cNvPicPr>
          <p:nvPr/>
        </p:nvPicPr>
        <p:blipFill>
          <a:blip r:embed="rId9" cstate="email"/>
          <a:srcRect/>
          <a:stretch>
            <a:fillRect/>
          </a:stretch>
        </p:blipFill>
        <p:spPr bwMode="auto">
          <a:xfrm>
            <a:off x="2786063" y="3000375"/>
            <a:ext cx="2247900" cy="2000250"/>
          </a:xfrm>
          <a:prstGeom prst="rect">
            <a:avLst/>
          </a:prstGeom>
          <a:noFill/>
          <a:ln w="9525">
            <a:noFill/>
            <a:miter lim="800000"/>
            <a:headEnd/>
            <a:tailEnd/>
          </a:ln>
        </p:spPr>
      </p:pic>
      <p:pic>
        <p:nvPicPr>
          <p:cNvPr id="18441" name="Picture 9" descr="G:\Приборы\ьт.bmp"/>
          <p:cNvPicPr>
            <a:picLocks noChangeAspect="1" noChangeArrowheads="1"/>
          </p:cNvPicPr>
          <p:nvPr/>
        </p:nvPicPr>
        <p:blipFill>
          <a:blip r:embed="rId10" cstate="email"/>
          <a:srcRect/>
          <a:stretch>
            <a:fillRect/>
          </a:stretch>
        </p:blipFill>
        <p:spPr bwMode="auto">
          <a:xfrm>
            <a:off x="2643188" y="5429250"/>
            <a:ext cx="1246187" cy="1214438"/>
          </a:xfrm>
          <a:prstGeom prst="rect">
            <a:avLst/>
          </a:prstGeom>
          <a:noFill/>
          <a:ln w="9525">
            <a:noFill/>
            <a:miter lim="800000"/>
            <a:headEnd/>
            <a:tailEnd/>
          </a:ln>
        </p:spPr>
      </p:pic>
      <p:sp>
        <p:nvSpPr>
          <p:cNvPr id="12" name="Rectangle 3"/>
          <p:cNvSpPr txBox="1">
            <a:spLocks noChangeArrowheads="1"/>
          </p:cNvSpPr>
          <p:nvPr/>
        </p:nvSpPr>
        <p:spPr bwMode="auto">
          <a:xfrm rot="21134661">
            <a:off x="413373" y="2173257"/>
            <a:ext cx="8505745" cy="1409688"/>
          </a:xfrm>
          <a:prstGeom prst="rect">
            <a:avLst/>
          </a:prstGeom>
          <a:solidFill>
            <a:schemeClr val="accent1">
              <a:lumMod val="60000"/>
              <a:lumOff val="40000"/>
            </a:schemeClr>
          </a:solidFill>
          <a:ln w="9525">
            <a:solidFill>
              <a:schemeClr val="tx1"/>
            </a:solidFill>
            <a:miter lim="800000"/>
            <a:headEnd/>
            <a:tailEnd/>
          </a:ln>
        </p:spPr>
        <p:txBody>
          <a:bodyPr/>
          <a:lstStyle/>
          <a:p>
            <a:pPr marL="342900" indent="-342900" algn="ctr">
              <a:lnSpc>
                <a:spcPct val="90000"/>
              </a:lnSpc>
              <a:spcBef>
                <a:spcPct val="20000"/>
              </a:spcBef>
              <a:defRPr/>
            </a:pPr>
            <a:r>
              <a:rPr lang="en-US"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a:t>
            </a:r>
            <a:r>
              <a:rPr lang="en-US" sz="4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Extra Bold" pitchFamily="18" charset="0"/>
              </a:rPr>
              <a:t>The modern inventions in our life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Scale>
                                      <p:cBhvr>
                                        <p:cTn id="7" dur="1000" decel="50000" fill="hold">
                                          <p:stCondLst>
                                            <p:cond delay="0"/>
                                          </p:stCondLst>
                                        </p:cTn>
                                        <p:tgtEl>
                                          <p:spTgt spid="184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34"/>
                                        </p:tgtEl>
                                        <p:attrNameLst>
                                          <p:attrName>ppt_x</p:attrName>
                                          <p:attrName>ppt_y</p:attrName>
                                        </p:attrNameLst>
                                      </p:cBhvr>
                                    </p:animMotion>
                                    <p:animEffect transition="in" filter="fade">
                                      <p:cBhvr>
                                        <p:cTn id="9" dur="1000"/>
                                        <p:tgtEl>
                                          <p:spTgt spid="18434"/>
                                        </p:tgtEl>
                                      </p:cBhvr>
                                    </p:animEffect>
                                  </p:childTnLst>
                                </p:cTn>
                              </p:par>
                              <p:par>
                                <p:cTn id="10" presetID="8" presetClass="entr" presetSubtype="16" fill="hold" nodeType="with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diamond(in)">
                                      <p:cBhvr>
                                        <p:cTn id="12" dur="2000"/>
                                        <p:tgtEl>
                                          <p:spTgt spid="40962"/>
                                        </p:tgtEl>
                                      </p:cBhvr>
                                    </p:animEffect>
                                  </p:childTnLst>
                                </p:cTn>
                              </p:par>
                              <p:par>
                                <p:cTn id="13" presetID="52" presetClass="entr" presetSubtype="0" fill="hold" nodeType="withEffect">
                                  <p:stCondLst>
                                    <p:cond delay="0"/>
                                  </p:stCondLst>
                                  <p:childTnLst>
                                    <p:set>
                                      <p:cBhvr>
                                        <p:cTn id="14" dur="1" fill="hold">
                                          <p:stCondLst>
                                            <p:cond delay="0"/>
                                          </p:stCondLst>
                                        </p:cTn>
                                        <p:tgtEl>
                                          <p:spTgt spid="18438"/>
                                        </p:tgtEl>
                                        <p:attrNameLst>
                                          <p:attrName>style.visibility</p:attrName>
                                        </p:attrNameLst>
                                      </p:cBhvr>
                                      <p:to>
                                        <p:strVal val="visible"/>
                                      </p:to>
                                    </p:set>
                                    <p:animScale>
                                      <p:cBhvr>
                                        <p:cTn id="15" dur="1000" decel="50000" fill="hold">
                                          <p:stCondLst>
                                            <p:cond delay="0"/>
                                          </p:stCondLst>
                                        </p:cTn>
                                        <p:tgtEl>
                                          <p:spTgt spid="184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8438"/>
                                        </p:tgtEl>
                                        <p:attrNameLst>
                                          <p:attrName>ppt_x</p:attrName>
                                          <p:attrName>ppt_y</p:attrName>
                                        </p:attrNameLst>
                                      </p:cBhvr>
                                    </p:animMotion>
                                    <p:animEffect transition="in" filter="fade">
                                      <p:cBhvr>
                                        <p:cTn id="17" dur="1000"/>
                                        <p:tgtEl>
                                          <p:spTgt spid="18438"/>
                                        </p:tgtEl>
                                      </p:cBhvr>
                                    </p:animEffect>
                                  </p:childTnLst>
                                </p:cTn>
                              </p:par>
                              <p:par>
                                <p:cTn id="18" presetID="30" presetClass="entr" presetSubtype="0" fill="hold" nodeType="withEffect">
                                  <p:stCondLst>
                                    <p:cond delay="0"/>
                                  </p:stCondLst>
                                  <p:childTnLst>
                                    <p:set>
                                      <p:cBhvr>
                                        <p:cTn id="19" dur="1" fill="hold">
                                          <p:stCondLst>
                                            <p:cond delay="0"/>
                                          </p:stCondLst>
                                        </p:cTn>
                                        <p:tgtEl>
                                          <p:spTgt spid="18437"/>
                                        </p:tgtEl>
                                        <p:attrNameLst>
                                          <p:attrName>style.visibility</p:attrName>
                                        </p:attrNameLst>
                                      </p:cBhvr>
                                      <p:to>
                                        <p:strVal val="visible"/>
                                      </p:to>
                                    </p:set>
                                    <p:animEffect transition="in" filter="fade">
                                      <p:cBhvr>
                                        <p:cTn id="20" dur="800" decel="100000"/>
                                        <p:tgtEl>
                                          <p:spTgt spid="18437"/>
                                        </p:tgtEl>
                                      </p:cBhvr>
                                    </p:animEffect>
                                    <p:anim calcmode="lin" valueType="num">
                                      <p:cBhvr>
                                        <p:cTn id="21" dur="800" decel="100000" fill="hold"/>
                                        <p:tgtEl>
                                          <p:spTgt spid="18437"/>
                                        </p:tgtEl>
                                        <p:attrNameLst>
                                          <p:attrName>style.rotation</p:attrName>
                                        </p:attrNameLst>
                                      </p:cBhvr>
                                      <p:tavLst>
                                        <p:tav tm="0">
                                          <p:val>
                                            <p:fltVal val="-90"/>
                                          </p:val>
                                        </p:tav>
                                        <p:tav tm="100000">
                                          <p:val>
                                            <p:fltVal val="0"/>
                                          </p:val>
                                        </p:tav>
                                      </p:tavLst>
                                    </p:anim>
                                    <p:anim calcmode="lin" valueType="num">
                                      <p:cBhvr>
                                        <p:cTn id="22" dur="800" decel="100000" fill="hold"/>
                                        <p:tgtEl>
                                          <p:spTgt spid="18437"/>
                                        </p:tgtEl>
                                        <p:attrNameLst>
                                          <p:attrName>ppt_x</p:attrName>
                                        </p:attrNameLst>
                                      </p:cBhvr>
                                      <p:tavLst>
                                        <p:tav tm="0">
                                          <p:val>
                                            <p:strVal val="#ppt_x+0.4"/>
                                          </p:val>
                                        </p:tav>
                                        <p:tav tm="100000">
                                          <p:val>
                                            <p:strVal val="#ppt_x-0.05"/>
                                          </p:val>
                                        </p:tav>
                                      </p:tavLst>
                                    </p:anim>
                                    <p:anim calcmode="lin" valueType="num">
                                      <p:cBhvr>
                                        <p:cTn id="23" dur="800" decel="100000" fill="hold"/>
                                        <p:tgtEl>
                                          <p:spTgt spid="1843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843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8437"/>
                                        </p:tgtEl>
                                        <p:attrNameLst>
                                          <p:attrName>ppt_y</p:attrName>
                                        </p:attrNameLst>
                                      </p:cBhvr>
                                      <p:tavLst>
                                        <p:tav tm="0">
                                          <p:val>
                                            <p:strVal val="#ppt_y+0.1"/>
                                          </p:val>
                                        </p:tav>
                                        <p:tav tm="100000">
                                          <p:val>
                                            <p:strVal val="#ppt_y"/>
                                          </p:val>
                                        </p:tav>
                                      </p:tavLst>
                                    </p:anim>
                                  </p:childTnLst>
                                </p:cTn>
                              </p:par>
                              <p:par>
                                <p:cTn id="26" presetID="55" presetClass="entr" presetSubtype="0" fill="hold" nodeType="withEffect">
                                  <p:stCondLst>
                                    <p:cond delay="0"/>
                                  </p:stCondLst>
                                  <p:childTnLst>
                                    <p:set>
                                      <p:cBhvr>
                                        <p:cTn id="27" dur="1" fill="hold">
                                          <p:stCondLst>
                                            <p:cond delay="0"/>
                                          </p:stCondLst>
                                        </p:cTn>
                                        <p:tgtEl>
                                          <p:spTgt spid="18435"/>
                                        </p:tgtEl>
                                        <p:attrNameLst>
                                          <p:attrName>style.visibility</p:attrName>
                                        </p:attrNameLst>
                                      </p:cBhvr>
                                      <p:to>
                                        <p:strVal val="visible"/>
                                      </p:to>
                                    </p:set>
                                    <p:anim calcmode="lin" valueType="num">
                                      <p:cBhvr>
                                        <p:cTn id="28" dur="1000" fill="hold"/>
                                        <p:tgtEl>
                                          <p:spTgt spid="18435"/>
                                        </p:tgtEl>
                                        <p:attrNameLst>
                                          <p:attrName>ppt_w</p:attrName>
                                        </p:attrNameLst>
                                      </p:cBhvr>
                                      <p:tavLst>
                                        <p:tav tm="0">
                                          <p:val>
                                            <p:strVal val="#ppt_w*0.70"/>
                                          </p:val>
                                        </p:tav>
                                        <p:tav tm="100000">
                                          <p:val>
                                            <p:strVal val="#ppt_w"/>
                                          </p:val>
                                        </p:tav>
                                      </p:tavLst>
                                    </p:anim>
                                    <p:anim calcmode="lin" valueType="num">
                                      <p:cBhvr>
                                        <p:cTn id="29" dur="1000" fill="hold"/>
                                        <p:tgtEl>
                                          <p:spTgt spid="18435"/>
                                        </p:tgtEl>
                                        <p:attrNameLst>
                                          <p:attrName>ppt_h</p:attrName>
                                        </p:attrNameLst>
                                      </p:cBhvr>
                                      <p:tavLst>
                                        <p:tav tm="0">
                                          <p:val>
                                            <p:strVal val="#ppt_h"/>
                                          </p:val>
                                        </p:tav>
                                        <p:tav tm="100000">
                                          <p:val>
                                            <p:strVal val="#ppt_h"/>
                                          </p:val>
                                        </p:tav>
                                      </p:tavLst>
                                    </p:anim>
                                    <p:animEffect transition="in" filter="fade">
                                      <p:cBhvr>
                                        <p:cTn id="30" dur="1000"/>
                                        <p:tgtEl>
                                          <p:spTgt spid="18435"/>
                                        </p:tgtEl>
                                      </p:cBhvr>
                                    </p:animEffect>
                                  </p:childTnLst>
                                </p:cTn>
                              </p:par>
                              <p:par>
                                <p:cTn id="31" presetID="55" presetClass="entr" presetSubtype="0" fill="hold" nodeType="withEffect">
                                  <p:stCondLst>
                                    <p:cond delay="0"/>
                                  </p:stCondLst>
                                  <p:childTnLst>
                                    <p:set>
                                      <p:cBhvr>
                                        <p:cTn id="32" dur="1" fill="hold">
                                          <p:stCondLst>
                                            <p:cond delay="0"/>
                                          </p:stCondLst>
                                        </p:cTn>
                                        <p:tgtEl>
                                          <p:spTgt spid="18440"/>
                                        </p:tgtEl>
                                        <p:attrNameLst>
                                          <p:attrName>style.visibility</p:attrName>
                                        </p:attrNameLst>
                                      </p:cBhvr>
                                      <p:to>
                                        <p:strVal val="visible"/>
                                      </p:to>
                                    </p:set>
                                    <p:anim calcmode="lin" valueType="num">
                                      <p:cBhvr>
                                        <p:cTn id="33" dur="1000" fill="hold"/>
                                        <p:tgtEl>
                                          <p:spTgt spid="18440"/>
                                        </p:tgtEl>
                                        <p:attrNameLst>
                                          <p:attrName>ppt_w</p:attrName>
                                        </p:attrNameLst>
                                      </p:cBhvr>
                                      <p:tavLst>
                                        <p:tav tm="0">
                                          <p:val>
                                            <p:strVal val="#ppt_w*0.70"/>
                                          </p:val>
                                        </p:tav>
                                        <p:tav tm="100000">
                                          <p:val>
                                            <p:strVal val="#ppt_w"/>
                                          </p:val>
                                        </p:tav>
                                      </p:tavLst>
                                    </p:anim>
                                    <p:anim calcmode="lin" valueType="num">
                                      <p:cBhvr>
                                        <p:cTn id="34" dur="1000" fill="hold"/>
                                        <p:tgtEl>
                                          <p:spTgt spid="18440"/>
                                        </p:tgtEl>
                                        <p:attrNameLst>
                                          <p:attrName>ppt_h</p:attrName>
                                        </p:attrNameLst>
                                      </p:cBhvr>
                                      <p:tavLst>
                                        <p:tav tm="0">
                                          <p:val>
                                            <p:strVal val="#ppt_h"/>
                                          </p:val>
                                        </p:tav>
                                        <p:tav tm="100000">
                                          <p:val>
                                            <p:strVal val="#ppt_h"/>
                                          </p:val>
                                        </p:tav>
                                      </p:tavLst>
                                    </p:anim>
                                    <p:animEffect transition="in" filter="fade">
                                      <p:cBhvr>
                                        <p:cTn id="35" dur="1000"/>
                                        <p:tgtEl>
                                          <p:spTgt spid="18440"/>
                                        </p:tgtEl>
                                      </p:cBhvr>
                                    </p:animEffect>
                                  </p:childTnLst>
                                </p:cTn>
                              </p:par>
                              <p:par>
                                <p:cTn id="36" presetID="20" presetClass="entr" presetSubtype="0" fill="hold" nodeType="withEffect">
                                  <p:stCondLst>
                                    <p:cond delay="0"/>
                                  </p:stCondLst>
                                  <p:childTnLst>
                                    <p:set>
                                      <p:cBhvr>
                                        <p:cTn id="37" dur="1" fill="hold">
                                          <p:stCondLst>
                                            <p:cond delay="0"/>
                                          </p:stCondLst>
                                        </p:cTn>
                                        <p:tgtEl>
                                          <p:spTgt spid="18439"/>
                                        </p:tgtEl>
                                        <p:attrNameLst>
                                          <p:attrName>style.visibility</p:attrName>
                                        </p:attrNameLst>
                                      </p:cBhvr>
                                      <p:to>
                                        <p:strVal val="visible"/>
                                      </p:to>
                                    </p:set>
                                    <p:animEffect transition="in" filter="wedge">
                                      <p:cBhvr>
                                        <p:cTn id="38" dur="2000"/>
                                        <p:tgtEl>
                                          <p:spTgt spid="18439"/>
                                        </p:tgtEl>
                                      </p:cBhvr>
                                    </p:animEffect>
                                  </p:childTnLst>
                                </p:cTn>
                              </p:par>
                              <p:par>
                                <p:cTn id="39" presetID="20" presetClass="entr" presetSubtype="0" fill="hold" nodeType="withEffect">
                                  <p:stCondLst>
                                    <p:cond delay="0"/>
                                  </p:stCondLst>
                                  <p:childTnLst>
                                    <p:set>
                                      <p:cBhvr>
                                        <p:cTn id="40" dur="1" fill="hold">
                                          <p:stCondLst>
                                            <p:cond delay="0"/>
                                          </p:stCondLst>
                                        </p:cTn>
                                        <p:tgtEl>
                                          <p:spTgt spid="18441"/>
                                        </p:tgtEl>
                                        <p:attrNameLst>
                                          <p:attrName>style.visibility</p:attrName>
                                        </p:attrNameLst>
                                      </p:cBhvr>
                                      <p:to>
                                        <p:strVal val="visible"/>
                                      </p:to>
                                    </p:set>
                                    <p:animEffect transition="in" filter="wedge">
                                      <p:cBhvr>
                                        <p:cTn id="41" dur="2000"/>
                                        <p:tgtEl>
                                          <p:spTgt spid="18441"/>
                                        </p:tgtEl>
                                      </p:cBhvr>
                                    </p:animEffect>
                                  </p:childTnLst>
                                </p:cTn>
                              </p:par>
                            </p:childTnLst>
                          </p:cTn>
                        </p:par>
                        <p:par>
                          <p:cTn id="42" fill="hold">
                            <p:stCondLst>
                              <p:cond delay="2000"/>
                            </p:stCondLst>
                            <p:childTnLst>
                              <p:par>
                                <p:cTn id="43" presetID="8" presetClass="entr" presetSubtype="16" fill="hold" grpId="0" nodeType="afterEffect">
                                  <p:stCondLst>
                                    <p:cond delay="0"/>
                                  </p:stCondLst>
                                  <p:childTnLst>
                                    <p:set>
                                      <p:cBhvr>
                                        <p:cTn id="44" dur="1" fill="hold">
                                          <p:stCondLst>
                                            <p:cond delay="0"/>
                                          </p:stCondLst>
                                        </p:cTn>
                                        <p:tgtEl>
                                          <p:spTgt spid="12">
                                            <p:bg/>
                                          </p:spTgt>
                                        </p:tgtEl>
                                        <p:attrNameLst>
                                          <p:attrName>style.visibility</p:attrName>
                                        </p:attrNameLst>
                                      </p:cBhvr>
                                      <p:to>
                                        <p:strVal val="visible"/>
                                      </p:to>
                                    </p:set>
                                    <p:animEffect transition="in" filter="diamond(in)">
                                      <p:cBhvr>
                                        <p:cTn id="45" dur="2000"/>
                                        <p:tgtEl>
                                          <p:spTgt spid="12">
                                            <p:bg/>
                                          </p:spTgt>
                                        </p:tgtEl>
                                      </p:cBhvr>
                                    </p:animEffect>
                                  </p:childTnLst>
                                </p:cTn>
                              </p:par>
                            </p:childTnLst>
                          </p:cTn>
                        </p:par>
                        <p:par>
                          <p:cTn id="46" fill="hold">
                            <p:stCondLst>
                              <p:cond delay="4000"/>
                            </p:stCondLst>
                            <p:childTnLst>
                              <p:par>
                                <p:cTn id="47" presetID="8" presetClass="entr" presetSubtype="16"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diamond(in)">
                                      <p:cBhvr>
                                        <p:cTn id="49"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descr="C:\Documents and Settings\Admin.REANIMAT-79BE96\Рабочий стол\Приборы\PB296233.JPG"/>
          <p:cNvPicPr>
            <a:picLocks noChangeAspect="1" noChangeArrowheads="1"/>
          </p:cNvPicPr>
          <p:nvPr/>
        </p:nvPicPr>
        <p:blipFill>
          <a:blip r:embed="rId3" cstate="email"/>
          <a:srcRect/>
          <a:stretch>
            <a:fillRect/>
          </a:stretch>
        </p:blipFill>
        <p:spPr bwMode="auto">
          <a:xfrm>
            <a:off x="98425" y="74613"/>
            <a:ext cx="8945563" cy="6708775"/>
          </a:xfrm>
          <a:prstGeom prst="rect">
            <a:avLst/>
          </a:prstGeom>
          <a:noFill/>
          <a:ln w="9525">
            <a:noFill/>
            <a:miter lim="800000"/>
            <a:headEnd/>
            <a:tailEnd/>
          </a:ln>
        </p:spPr>
      </p:pic>
      <p:sp>
        <p:nvSpPr>
          <p:cNvPr id="57346" name="Title 1"/>
          <p:cNvSpPr>
            <a:spLocks noGrp="1"/>
          </p:cNvSpPr>
          <p:nvPr>
            <p:ph type="title"/>
          </p:nvPr>
        </p:nvSpPr>
        <p:spPr>
          <a:solidFill>
            <a:schemeClr val="accent6">
              <a:lumMod val="40000"/>
              <a:lumOff val="60000"/>
            </a:schemeClr>
          </a:solidFill>
          <a:ln w="38100">
            <a:solidFill>
              <a:schemeClr val="tx1"/>
            </a:solidFill>
          </a:ln>
        </p:spPr>
        <p:txBody>
          <a:bodyPr/>
          <a:lstStyle/>
          <a:p>
            <a:pPr>
              <a:defRPr/>
            </a:pPr>
            <a:r>
              <a:rPr lang="en-US" b="1" dirty="0" smtClean="0">
                <a:solidFill>
                  <a:schemeClr val="tx1"/>
                </a:solidFill>
                <a:effectLst>
                  <a:outerShdw blurRad="38100" dist="38100" dir="2700000" algn="tl">
                    <a:srgbClr val="000000">
                      <a:alpha val="43137"/>
                    </a:srgbClr>
                  </a:outerShdw>
                </a:effectLst>
                <a:latin typeface="Lucida Handwriting" pitchFamily="66" charset="0"/>
              </a:rPr>
              <a:t>What do you prefer to?</a:t>
            </a:r>
            <a:endParaRPr lang="ru-RU" b="1" dirty="0" smtClean="0">
              <a:solidFill>
                <a:schemeClr val="tx1"/>
              </a:solidFill>
              <a:effectLst>
                <a:outerShdw blurRad="38100" dist="38100" dir="2700000" algn="tl">
                  <a:srgbClr val="000000">
                    <a:alpha val="43137"/>
                  </a:srgbClr>
                </a:outerShdw>
              </a:effectLst>
            </a:endParaRPr>
          </a:p>
        </p:txBody>
      </p:sp>
      <p:graphicFrame>
        <p:nvGraphicFramePr>
          <p:cNvPr id="4098" name="Content Placeholder 3"/>
          <p:cNvGraphicFramePr>
            <a:graphicFrameLocks noGrp="1"/>
          </p:cNvGraphicFramePr>
          <p:nvPr>
            <p:ph idx="1"/>
          </p:nvPr>
        </p:nvGraphicFramePr>
        <p:xfrm>
          <a:off x="0" y="2232025"/>
          <a:ext cx="9144000" cy="4625975"/>
        </p:xfrm>
        <a:graphic>
          <a:graphicData uri="http://schemas.openxmlformats.org/presentationml/2006/ole">
            <p:oleObj spid="_x0000_s4098" r:id="rId4" imgW="9144793" imgH="4627265" progId="Excel.Chart.8">
              <p:embed/>
            </p:oleObj>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diamond(in)">
                                      <p:cBhvr>
                                        <p:cTn id="7"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ru-RU" smtClean="0"/>
          </a:p>
        </p:txBody>
      </p:sp>
      <p:sp>
        <p:nvSpPr>
          <p:cNvPr id="47107" name="Content Placeholder 2"/>
          <p:cNvSpPr>
            <a:spLocks noGrp="1"/>
          </p:cNvSpPr>
          <p:nvPr>
            <p:ph idx="1"/>
          </p:nvPr>
        </p:nvSpPr>
        <p:spPr/>
        <p:txBody>
          <a:bodyPr/>
          <a:lstStyle/>
          <a:p>
            <a:endParaRPr lang="ru-RU" smtClean="0"/>
          </a:p>
        </p:txBody>
      </p:sp>
      <p:pic>
        <p:nvPicPr>
          <p:cNvPr id="47108" name="Picture 4" descr="C:\Documents and Settings\Admin.REANIMAT-79BE96\Рабочий стол\ОЛИМПУС\Таня и Я! Поход по делам\P9110473.JPG"/>
          <p:cNvPicPr>
            <a:picLocks noChangeAspect="1" noChangeArrowheads="1"/>
          </p:cNvPicPr>
          <p:nvPr/>
        </p:nvPicPr>
        <p:blipFill>
          <a:blip r:embed="rId2" cstate="email"/>
          <a:srcRect/>
          <a:stretch>
            <a:fillRect/>
          </a:stretch>
        </p:blipFill>
        <p:spPr bwMode="auto">
          <a:xfrm>
            <a:off x="98425" y="74613"/>
            <a:ext cx="8945563" cy="6708775"/>
          </a:xfrm>
          <a:prstGeom prst="rect">
            <a:avLst/>
          </a:prstGeom>
          <a:noFill/>
          <a:ln w="9525">
            <a:noFill/>
            <a:miter lim="800000"/>
            <a:headEnd/>
            <a:tailEnd/>
          </a:ln>
        </p:spPr>
      </p:pic>
      <p:sp>
        <p:nvSpPr>
          <p:cNvPr id="5" name="Rectangle 4"/>
          <p:cNvSpPr/>
          <p:nvPr/>
        </p:nvSpPr>
        <p:spPr>
          <a:xfrm>
            <a:off x="1142976" y="1142984"/>
            <a:ext cx="7256051" cy="4250892"/>
          </a:xfrm>
          <a:prstGeom prst="rect">
            <a:avLst/>
          </a:prstGeom>
          <a:solidFill>
            <a:schemeClr val="bg2">
              <a:lumMod val="40000"/>
              <a:lumOff val="60000"/>
            </a:schemeClr>
          </a:solidFill>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Wide Latin" pitchFamily="18" charset="0"/>
            </a:endParaRPr>
          </a:p>
          <a:p>
            <a:pPr algn="ctr">
              <a:defRPr/>
            </a:pPr>
            <a:endParaRPr lang="en-US" dirty="0">
              <a:solidFill>
                <a:schemeClr val="tx1"/>
              </a:solidFill>
              <a:latin typeface="Wide Latin" pitchFamily="18" charset="0"/>
            </a:endParaRPr>
          </a:p>
          <a:p>
            <a:pPr algn="ctr">
              <a:defRPr/>
            </a:pPr>
            <a:endParaRPr lang="en-US" dirty="0">
              <a:solidFill>
                <a:schemeClr val="tx1"/>
              </a:solidFill>
              <a:latin typeface="Wide Latin" pitchFamily="18" charset="0"/>
            </a:endParaRPr>
          </a:p>
          <a:p>
            <a:pPr algn="ctr">
              <a:defRPr/>
            </a:pPr>
            <a:endParaRPr lang="en-US" dirty="0">
              <a:solidFill>
                <a:schemeClr val="tx1"/>
              </a:solidFill>
              <a:latin typeface="Wide Latin" pitchFamily="18" charset="0"/>
            </a:endParaRPr>
          </a:p>
          <a:p>
            <a:pPr algn="ctr">
              <a:defRPr/>
            </a:pPr>
            <a:endParaRPr lang="en-US" dirty="0">
              <a:solidFill>
                <a:schemeClr val="tx1"/>
              </a:solidFill>
              <a:latin typeface="Wide Latin" pitchFamily="18" charset="0"/>
            </a:endParaRPr>
          </a:p>
          <a:p>
            <a:pPr algn="ctr">
              <a:defRPr/>
            </a:pPr>
            <a:endParaRPr lang="en-US" dirty="0">
              <a:solidFill>
                <a:schemeClr val="tx1"/>
              </a:solidFill>
              <a:latin typeface="Wide Latin" pitchFamily="18" charset="0"/>
            </a:endParaRPr>
          </a:p>
          <a:p>
            <a:pPr algn="ctr">
              <a:defRPr/>
            </a:pPr>
            <a:r>
              <a:rPr lang="en-US" dirty="0">
                <a:solidFill>
                  <a:schemeClr val="tx1"/>
                </a:solidFill>
                <a:latin typeface="Wide Latin" pitchFamily="18" charset="0"/>
              </a:rPr>
              <a:t>So I made a conclusion  that  computers  play an important role </a:t>
            </a:r>
          </a:p>
          <a:p>
            <a:pPr algn="ctr">
              <a:defRPr/>
            </a:pPr>
            <a:r>
              <a:rPr lang="en-US" dirty="0">
                <a:solidFill>
                  <a:schemeClr val="tx1"/>
                </a:solidFill>
                <a:latin typeface="Wide Latin" pitchFamily="18" charset="0"/>
              </a:rPr>
              <a:t>In life of  my classmates  also.</a:t>
            </a:r>
          </a:p>
          <a:p>
            <a:pPr algn="ctr">
              <a:defRPr/>
            </a:pPr>
            <a:endParaRPr lang="ru-RU" dirty="0">
              <a:solidFill>
                <a:schemeClr val="tx1"/>
              </a:solidFill>
            </a:endParaRPr>
          </a:p>
        </p:txBody>
      </p:sp>
      <p:pic>
        <p:nvPicPr>
          <p:cNvPr id="21509" name="Picture 5" descr="C:\Documents and Settings\Admin.REANIMAT-79BE96\Рабочий стол\ОЛИМПУС\Просто школьная жизнь\PC130006.JPG"/>
          <p:cNvPicPr>
            <a:picLocks noChangeAspect="1" noChangeArrowheads="1"/>
          </p:cNvPicPr>
          <p:nvPr/>
        </p:nvPicPr>
        <p:blipFill>
          <a:blip r:embed="rId3" cstate="email"/>
          <a:srcRect/>
          <a:stretch>
            <a:fillRect/>
          </a:stretch>
        </p:blipFill>
        <p:spPr bwMode="auto">
          <a:xfrm rot="21284981">
            <a:off x="2071688" y="1500188"/>
            <a:ext cx="228600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10" name="Picture 6" descr="C:\Documents and Settings\Admin.REANIMAT-79BE96\Рабочий стол\ОЛИМПУС\Просто школьная жизнь\P9120509.JPG"/>
          <p:cNvPicPr>
            <a:picLocks noChangeAspect="1" noChangeArrowheads="1"/>
          </p:cNvPicPr>
          <p:nvPr/>
        </p:nvPicPr>
        <p:blipFill>
          <a:blip r:embed="rId4" cstate="email"/>
          <a:srcRect/>
          <a:stretch>
            <a:fillRect/>
          </a:stretch>
        </p:blipFill>
        <p:spPr bwMode="auto">
          <a:xfrm rot="205520">
            <a:off x="4929188" y="1357313"/>
            <a:ext cx="2759075" cy="206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11" name="Picture 7" descr="C:\Documents and Settings\Admin.REANIMAT-79BE96\Рабочий стол\Приборы\KB101.gif"/>
          <p:cNvPicPr>
            <a:picLocks noChangeAspect="1" noChangeArrowheads="1"/>
          </p:cNvPicPr>
          <p:nvPr/>
        </p:nvPicPr>
        <p:blipFill>
          <a:blip r:embed="rId5" cstate="email"/>
          <a:srcRect/>
          <a:stretch>
            <a:fillRect/>
          </a:stretch>
        </p:blipFill>
        <p:spPr bwMode="auto">
          <a:xfrm rot="170760">
            <a:off x="4786314" y="4429132"/>
            <a:ext cx="2643206" cy="1057282"/>
          </a:xfrm>
          <a:prstGeom prst="rect">
            <a:avLst/>
          </a:prstGeom>
          <a:noFill/>
          <a:scene3d>
            <a:camera prst="perspectiveLeft"/>
            <a:lightRig rig="threePt" dir="t"/>
          </a:scene3d>
          <a:sp3d>
            <a:bevelT w="165100" prst="coolSlant"/>
          </a:sp3d>
        </p:spPr>
      </p:pic>
      <p:pic>
        <p:nvPicPr>
          <p:cNvPr id="21512" name="Picture 8" descr="G:\Новая папка\рапра.bmp"/>
          <p:cNvPicPr>
            <a:picLocks noChangeAspect="1" noChangeArrowheads="1"/>
          </p:cNvPicPr>
          <p:nvPr/>
        </p:nvPicPr>
        <p:blipFill>
          <a:blip r:embed="rId6" cstate="email"/>
          <a:srcRect/>
          <a:stretch>
            <a:fillRect/>
          </a:stretch>
        </p:blipFill>
        <p:spPr bwMode="auto">
          <a:xfrm rot="21240471">
            <a:off x="2608263" y="4471988"/>
            <a:ext cx="862012" cy="74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24-Point Star 13"/>
          <p:cNvSpPr/>
          <p:nvPr/>
        </p:nvSpPr>
        <p:spPr>
          <a:xfrm>
            <a:off x="4286250" y="1143000"/>
            <a:ext cx="857250" cy="714375"/>
          </a:xfrm>
          <a:prstGeom prst="star24">
            <a:avLst/>
          </a:prstGeom>
          <a:solidFill>
            <a:schemeClr val="bg1">
              <a:lumMod val="8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path path="rect">
            <a:fillToRect l="100000" t="100000"/>
          </a:path>
        </a:gradFill>
        <a:effectLst/>
      </p:bgPr>
    </p:bg>
    <p:spTree>
      <p:nvGrpSpPr>
        <p:cNvPr id="1" name=""/>
        <p:cNvGrpSpPr/>
        <p:nvPr/>
      </p:nvGrpSpPr>
      <p:grpSpPr>
        <a:xfrm>
          <a:off x="0" y="0"/>
          <a:ext cx="0" cy="0"/>
          <a:chOff x="0" y="0"/>
          <a:chExt cx="0" cy="0"/>
        </a:xfrm>
      </p:grpSpPr>
      <p:pic>
        <p:nvPicPr>
          <p:cNvPr id="94211" name="Picture 3"/>
          <p:cNvPicPr>
            <a:picLocks noChangeAspect="1" noChangeArrowheads="1"/>
          </p:cNvPicPr>
          <p:nvPr/>
        </p:nvPicPr>
        <p:blipFill>
          <a:blip r:embed="rId2" cstate="email"/>
          <a:srcRect/>
          <a:stretch>
            <a:fillRect/>
          </a:stretch>
        </p:blipFill>
        <p:spPr bwMode="auto">
          <a:xfrm>
            <a:off x="4357686" y="857232"/>
            <a:ext cx="4465548" cy="50720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8131" name="Content Placeholder 2"/>
          <p:cNvSpPr>
            <a:spLocks noGrp="1"/>
          </p:cNvSpPr>
          <p:nvPr>
            <p:ph idx="1"/>
          </p:nvPr>
        </p:nvSpPr>
        <p:spPr>
          <a:xfrm>
            <a:off x="0" y="1557338"/>
            <a:ext cx="4500563" cy="4500562"/>
          </a:xfrm>
        </p:spPr>
        <p:txBody>
          <a:bodyPr/>
          <a:lstStyle/>
          <a:p>
            <a:pPr>
              <a:buFontTx/>
              <a:buNone/>
            </a:pPr>
            <a:r>
              <a:rPr lang="en-US" sz="3600" smtClean="0">
                <a:latin typeface="Agency FB" pitchFamily="34" charset="0"/>
              </a:rPr>
              <a:t>As for me I can’t live without my computer. It helps me in self-development</a:t>
            </a:r>
            <a:r>
              <a:rPr lang="ru-RU" sz="3600" smtClean="0">
                <a:latin typeface="Agency FB" pitchFamily="34" charset="0"/>
              </a:rPr>
              <a:t> </a:t>
            </a:r>
            <a:r>
              <a:rPr lang="en-US" sz="3600" smtClean="0">
                <a:latin typeface="Agency FB" pitchFamily="34" charset="0"/>
              </a:rPr>
              <a:t>and self-knowledge.</a:t>
            </a:r>
          </a:p>
          <a:p>
            <a:pPr>
              <a:buFontTx/>
              <a:buNone/>
            </a:pPr>
            <a:r>
              <a:rPr lang="en-US" sz="3600" smtClean="0">
                <a:latin typeface="Agency FB" pitchFamily="34" charset="0"/>
              </a:rPr>
              <a:t>I use it for achieving successes in my study,  escaping everyday problems and of course relaxing.</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checkerboard(across)">
                                      <p:cBhvr>
                                        <p:cTn id="7"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8" descr="D:\Фотки\С цифрового. Класс\щ (47).JPG"/>
          <p:cNvPicPr>
            <a:picLocks noChangeAspect="1" noChangeArrowheads="1"/>
          </p:cNvPicPr>
          <p:nvPr/>
        </p:nvPicPr>
        <p:blipFill>
          <a:blip r:embed="rId2" cstate="email"/>
          <a:srcRect/>
          <a:stretch>
            <a:fillRect/>
          </a:stretch>
        </p:blipFill>
        <p:spPr bwMode="auto">
          <a:xfrm>
            <a:off x="-4071938" y="-3571875"/>
            <a:ext cx="19507201" cy="14630400"/>
          </a:xfrm>
          <a:prstGeom prst="rect">
            <a:avLst/>
          </a:prstGeom>
          <a:noFill/>
          <a:ln w="9525">
            <a:noFill/>
            <a:miter lim="800000"/>
            <a:headEnd/>
            <a:tailEnd/>
          </a:ln>
        </p:spPr>
      </p:pic>
      <p:sp>
        <p:nvSpPr>
          <p:cNvPr id="49155" name="Rectangle 3"/>
          <p:cNvSpPr>
            <a:spLocks noChangeArrowheads="1"/>
          </p:cNvSpPr>
          <p:nvPr/>
        </p:nvSpPr>
        <p:spPr bwMode="auto">
          <a:xfrm>
            <a:off x="0" y="0"/>
            <a:ext cx="4572000" cy="3140075"/>
          </a:xfrm>
          <a:prstGeom prst="rect">
            <a:avLst/>
          </a:prstGeom>
          <a:noFill/>
          <a:ln w="9525">
            <a:noFill/>
            <a:miter lim="800000"/>
            <a:headEnd/>
            <a:tailEnd/>
          </a:ln>
        </p:spPr>
        <p:txBody>
          <a:bodyPr>
            <a:spAutoFit/>
          </a:bodyPr>
          <a:lstStyle/>
          <a:p>
            <a:pPr algn="ctr"/>
            <a:r>
              <a:rPr lang="en-US" sz="4000">
                <a:latin typeface="Galant" pitchFamily="2" charset="0"/>
              </a:rPr>
              <a:t>But I must admit, that  a computer doesn’t replace my friends, though I’m a mouse potato.</a:t>
            </a:r>
          </a:p>
        </p:txBody>
      </p:sp>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1" descr="G:\Новая папка\цйцй.bmp"/>
          <p:cNvPicPr>
            <a:picLocks noChangeAspect="1" noChangeArrowheads="1"/>
          </p:cNvPicPr>
          <p:nvPr/>
        </p:nvPicPr>
        <p:blipFill>
          <a:blip r:embed="rId2" cstate="email"/>
          <a:srcRect/>
          <a:stretch>
            <a:fillRect/>
          </a:stretch>
        </p:blipFill>
        <p:spPr bwMode="auto">
          <a:xfrm>
            <a:off x="4286250" y="0"/>
            <a:ext cx="2000250" cy="2000250"/>
          </a:xfrm>
          <a:prstGeom prst="rect">
            <a:avLst/>
          </a:prstGeom>
          <a:noFill/>
          <a:ln w="9525">
            <a:noFill/>
            <a:miter lim="800000"/>
            <a:headEnd/>
            <a:tailEnd/>
          </a:ln>
        </p:spPr>
      </p:pic>
      <p:pic>
        <p:nvPicPr>
          <p:cNvPr id="50179" name="Picture 9" descr="G:\Приборы\usb2.jpg"/>
          <p:cNvPicPr>
            <a:picLocks noChangeAspect="1" noChangeArrowheads="1"/>
          </p:cNvPicPr>
          <p:nvPr/>
        </p:nvPicPr>
        <p:blipFill>
          <a:blip r:embed="rId3" cstate="email"/>
          <a:srcRect/>
          <a:stretch>
            <a:fillRect/>
          </a:stretch>
        </p:blipFill>
        <p:spPr bwMode="auto">
          <a:xfrm>
            <a:off x="0" y="0"/>
            <a:ext cx="2209800" cy="2095500"/>
          </a:xfrm>
          <a:prstGeom prst="rect">
            <a:avLst/>
          </a:prstGeom>
          <a:noFill/>
          <a:ln w="9525">
            <a:noFill/>
            <a:miter lim="800000"/>
            <a:headEnd/>
            <a:tailEnd/>
          </a:ln>
        </p:spPr>
      </p:pic>
      <p:pic>
        <p:nvPicPr>
          <p:cNvPr id="50180" name="Picture 8" descr="G:\Приборы\kabeli.jpg"/>
          <p:cNvPicPr>
            <a:picLocks noChangeAspect="1" noChangeArrowheads="1"/>
          </p:cNvPicPr>
          <p:nvPr/>
        </p:nvPicPr>
        <p:blipFill>
          <a:blip r:embed="rId4" cstate="email"/>
          <a:srcRect/>
          <a:stretch>
            <a:fillRect/>
          </a:stretch>
        </p:blipFill>
        <p:spPr bwMode="auto">
          <a:xfrm>
            <a:off x="4643438" y="2214563"/>
            <a:ext cx="2344737" cy="1500187"/>
          </a:xfrm>
          <a:prstGeom prst="rect">
            <a:avLst/>
          </a:prstGeom>
          <a:noFill/>
          <a:ln w="9525">
            <a:noFill/>
            <a:miter lim="800000"/>
            <a:headEnd/>
            <a:tailEnd/>
          </a:ln>
        </p:spPr>
      </p:pic>
      <p:pic>
        <p:nvPicPr>
          <p:cNvPr id="50181" name="Picture 6" descr="G:\Приборы\CDROM.png"/>
          <p:cNvPicPr>
            <a:picLocks noChangeAspect="1" noChangeArrowheads="1"/>
          </p:cNvPicPr>
          <p:nvPr/>
        </p:nvPicPr>
        <p:blipFill>
          <a:blip r:embed="rId5" cstate="email"/>
          <a:srcRect/>
          <a:stretch>
            <a:fillRect/>
          </a:stretch>
        </p:blipFill>
        <p:spPr bwMode="auto">
          <a:xfrm>
            <a:off x="6762750" y="285750"/>
            <a:ext cx="2381250" cy="2209800"/>
          </a:xfrm>
          <a:prstGeom prst="rect">
            <a:avLst/>
          </a:prstGeom>
          <a:noFill/>
          <a:ln w="9525">
            <a:noFill/>
            <a:miter lim="800000"/>
            <a:headEnd/>
            <a:tailEnd/>
          </a:ln>
        </p:spPr>
      </p:pic>
      <p:pic>
        <p:nvPicPr>
          <p:cNvPr id="50182" name="Picture 7" descr="G:\Приборы\FL_DR35.gif"/>
          <p:cNvPicPr>
            <a:picLocks noChangeAspect="1" noChangeArrowheads="1"/>
          </p:cNvPicPr>
          <p:nvPr/>
        </p:nvPicPr>
        <p:blipFill>
          <a:blip r:embed="rId6" cstate="email"/>
          <a:srcRect/>
          <a:stretch>
            <a:fillRect/>
          </a:stretch>
        </p:blipFill>
        <p:spPr bwMode="auto">
          <a:xfrm>
            <a:off x="0" y="2071688"/>
            <a:ext cx="4286250" cy="2249487"/>
          </a:xfrm>
          <a:prstGeom prst="rect">
            <a:avLst/>
          </a:prstGeom>
          <a:noFill/>
          <a:ln w="9525">
            <a:noFill/>
            <a:miter lim="800000"/>
            <a:headEnd/>
            <a:tailEnd/>
          </a:ln>
        </p:spPr>
      </p:pic>
      <p:sp>
        <p:nvSpPr>
          <p:cNvPr id="3" name="Content Placeholder 2"/>
          <p:cNvSpPr>
            <a:spLocks noGrp="1"/>
          </p:cNvSpPr>
          <p:nvPr>
            <p:ph idx="1"/>
          </p:nvPr>
        </p:nvSpPr>
        <p:spPr>
          <a:xfrm>
            <a:off x="-214313" y="214313"/>
            <a:ext cx="9358313" cy="1114425"/>
          </a:xfrm>
        </p:spPr>
        <p:txBody>
          <a:bodyPr/>
          <a:lstStyle/>
          <a:p>
            <a:pPr algn="ctr">
              <a:buFont typeface="Arial" charset="0"/>
              <a:buNone/>
              <a:defRPr/>
            </a:pPr>
            <a:r>
              <a:rPr lang="en-US" sz="6000" b="1" dirty="0" smtClean="0">
                <a:effectLst>
                  <a:outerShdw blurRad="38100" dist="38100" dir="2700000" algn="tl">
                    <a:srgbClr val="C0C0C0"/>
                  </a:outerShdw>
                </a:effectLst>
                <a:latin typeface="Lucida Calligraphy" pitchFamily="66" charset="0"/>
              </a:rPr>
              <a:t>I don’t  forget that computer  is only a lifeless machine.</a:t>
            </a:r>
            <a:endParaRPr lang="ru-RU" sz="6000" b="1" dirty="0" smtClean="0">
              <a:effectLst>
                <a:outerShdw blurRad="38100" dist="38100" dir="2700000" algn="tl">
                  <a:srgbClr val="C0C0C0"/>
                </a:outerShdw>
              </a:effectLst>
            </a:endParaRPr>
          </a:p>
        </p:txBody>
      </p:sp>
      <p:pic>
        <p:nvPicPr>
          <p:cNvPr id="71682" name="Picture 2" descr="G:\Новая папка (2)\Приборы\PICT3305.jpg"/>
          <p:cNvPicPr>
            <a:picLocks noChangeAspect="1" noChangeArrowheads="1"/>
          </p:cNvPicPr>
          <p:nvPr/>
        </p:nvPicPr>
        <p:blipFill>
          <a:blip r:embed="rId7" cstate="email"/>
          <a:srcRect/>
          <a:stretch>
            <a:fillRect/>
          </a:stretch>
        </p:blipFill>
        <p:spPr bwMode="auto">
          <a:xfrm>
            <a:off x="0" y="3429000"/>
            <a:ext cx="4619625" cy="3071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683" name="Picture 3" descr="G:\Новая папка (2)\Приборы\PICT3308.jpg"/>
          <p:cNvPicPr>
            <a:picLocks noChangeAspect="1" noChangeArrowheads="1"/>
          </p:cNvPicPr>
          <p:nvPr/>
        </p:nvPicPr>
        <p:blipFill>
          <a:blip r:embed="rId8" cstate="email"/>
          <a:srcRect/>
          <a:stretch>
            <a:fillRect/>
          </a:stretch>
        </p:blipFill>
        <p:spPr bwMode="auto">
          <a:xfrm>
            <a:off x="4581525" y="3824288"/>
            <a:ext cx="4562475" cy="3033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D:\Фотки\С черного телебаса\IMG0844A.jpg"/>
          <p:cNvPicPr>
            <a:picLocks noChangeAspect="1" noChangeArrowheads="1"/>
          </p:cNvPicPr>
          <p:nvPr/>
        </p:nvPicPr>
        <p:blipFill>
          <a:blip r:embed="rId3" cstate="email"/>
          <a:srcRect/>
          <a:stretch>
            <a:fillRect/>
          </a:stretch>
        </p:blipFill>
        <p:spPr bwMode="auto">
          <a:xfrm>
            <a:off x="-71438" y="-285750"/>
            <a:ext cx="9215438" cy="7372350"/>
          </a:xfrm>
          <a:prstGeom prst="rect">
            <a:avLst/>
          </a:prstGeom>
          <a:noFill/>
          <a:ln w="9525">
            <a:noFill/>
            <a:miter lim="800000"/>
            <a:headEnd/>
            <a:tailEnd/>
          </a:ln>
        </p:spPr>
      </p:pic>
      <p:sp>
        <p:nvSpPr>
          <p:cNvPr id="46084" name="Rectangle 4"/>
          <p:cNvSpPr>
            <a:spLocks noChangeArrowheads="1"/>
          </p:cNvSpPr>
          <p:nvPr/>
        </p:nvSpPr>
        <p:spPr bwMode="auto">
          <a:xfrm>
            <a:off x="-714375" y="1214438"/>
            <a:ext cx="3357563" cy="2286000"/>
          </a:xfrm>
          <a:prstGeom prst="rect">
            <a:avLst/>
          </a:prstGeom>
          <a:noFill/>
          <a:ln w="9525">
            <a:noFill/>
            <a:miter lim="800000"/>
            <a:headEnd/>
            <a:tailEnd/>
          </a:ln>
          <a:effectLst/>
        </p:spPr>
        <p:txBody>
          <a:bodyPr/>
          <a:lstStyle/>
          <a:p>
            <a:pPr marL="342900" indent="-342900" algn="ctr">
              <a:spcBef>
                <a:spcPct val="20000"/>
              </a:spcBef>
              <a:buClr>
                <a:schemeClr val="tx1"/>
              </a:buClr>
              <a:buFont typeface="Wingdings" pitchFamily="2" charset="2"/>
              <a:buNone/>
              <a:defRPr/>
            </a:pPr>
            <a:r>
              <a:rPr lang="en-US" sz="4800" dirty="0">
                <a:solidFill>
                  <a:schemeClr val="bg1"/>
                </a:solidFill>
                <a:effectLst>
                  <a:outerShdw blurRad="38100" dist="38100" dir="2700000" algn="tl">
                    <a:srgbClr val="000000"/>
                  </a:outerShdw>
                </a:effectLst>
                <a:latin typeface="Rage Italic" pitchFamily="66" charset="0"/>
              </a:rPr>
              <a:t>      </a:t>
            </a:r>
            <a:r>
              <a:rPr lang="en-US" sz="4800" dirty="0">
                <a:solidFill>
                  <a:schemeClr val="bg1"/>
                </a:solidFill>
                <a:latin typeface="Rage Italic" pitchFamily="66" charset="0"/>
                <a:cs typeface="Courier New" pitchFamily="49" charset="0"/>
              </a:rPr>
              <a:t>Thank you for giving up </a:t>
            </a:r>
            <a:r>
              <a:rPr lang="ru-RU" sz="4800" dirty="0">
                <a:solidFill>
                  <a:schemeClr val="bg1"/>
                </a:solidFill>
                <a:latin typeface="Courier New" pitchFamily="49" charset="0"/>
                <a:cs typeface="Courier New" pitchFamily="49" charset="0"/>
              </a:rPr>
              <a:t> </a:t>
            </a:r>
            <a:r>
              <a:rPr lang="en-US" sz="4800" dirty="0">
                <a:solidFill>
                  <a:schemeClr val="bg1"/>
                </a:solidFill>
                <a:latin typeface="Rage Italic" pitchFamily="66" charset="0"/>
                <a:cs typeface="Courier New" pitchFamily="49" charset="0"/>
              </a:rPr>
              <a:t>your time. </a:t>
            </a:r>
          </a:p>
          <a:p>
            <a:pPr marL="342900" indent="-342900">
              <a:spcBef>
                <a:spcPct val="20000"/>
              </a:spcBef>
              <a:buClr>
                <a:schemeClr val="tx1"/>
              </a:buClr>
              <a:buFont typeface="Wingdings" pitchFamily="2" charset="2"/>
              <a:buNone/>
              <a:defRPr/>
            </a:pPr>
            <a:r>
              <a:rPr lang="en-US" sz="6600" dirty="0">
                <a:effectLst>
                  <a:outerShdw blurRad="38100" dist="38100" dir="2700000" algn="tl">
                    <a:srgbClr val="000000"/>
                  </a:outerShdw>
                </a:effectLst>
                <a:latin typeface="Rage Italic" pitchFamily="66" charset="0"/>
                <a:cs typeface="Courier New" pitchFamily="49" charset="0"/>
              </a:rPr>
              <a:t>                         </a:t>
            </a:r>
          </a:p>
          <a:p>
            <a:pPr marL="342900" indent="-342900">
              <a:spcBef>
                <a:spcPct val="20000"/>
              </a:spcBef>
              <a:buClr>
                <a:schemeClr val="tx1"/>
              </a:buClr>
              <a:buFont typeface="Wingdings" pitchFamily="2" charset="2"/>
              <a:buNone/>
              <a:defRPr/>
            </a:pPr>
            <a:endParaRPr lang="en-US" sz="6600" dirty="0">
              <a:effectLst>
                <a:outerShdw blurRad="38100" dist="38100" dir="2700000" algn="tl">
                  <a:srgbClr val="000000"/>
                </a:outerShdw>
              </a:effectLst>
              <a:latin typeface="Vladimir Script" pitchFamily="66" charset="0"/>
              <a:cs typeface="Tunga" pitchFamily="2"/>
            </a:endParaRPr>
          </a:p>
          <a:p>
            <a:pPr marL="342900" indent="-342900">
              <a:spcBef>
                <a:spcPct val="20000"/>
              </a:spcBef>
              <a:buClr>
                <a:schemeClr val="tx1"/>
              </a:buClr>
              <a:buFont typeface="Wingdings" pitchFamily="2" charset="2"/>
              <a:buNone/>
              <a:defRPr/>
            </a:pPr>
            <a:r>
              <a:rPr lang="en-US" sz="6600" dirty="0">
                <a:latin typeface="Vladimir Script" pitchFamily="66" charset="0"/>
                <a:cs typeface="Tunga" pitchFamily="2"/>
              </a:rPr>
              <a:t>                </a:t>
            </a:r>
            <a:endParaRPr lang="ru-RU" sz="6600" dirty="0">
              <a:latin typeface="Vladimir Script" pitchFamily="66" charset="0"/>
              <a:cs typeface="Tunga" pitchFamily="2"/>
            </a:endParaRPr>
          </a:p>
        </p:txBody>
      </p:sp>
      <p:sp>
        <p:nvSpPr>
          <p:cNvPr id="51204" name="Rectangle 3"/>
          <p:cNvSpPr>
            <a:spLocks noChangeArrowheads="1"/>
          </p:cNvSpPr>
          <p:nvPr/>
        </p:nvSpPr>
        <p:spPr bwMode="auto">
          <a:xfrm>
            <a:off x="4500563" y="5643563"/>
            <a:ext cx="4302125" cy="1446212"/>
          </a:xfrm>
          <a:prstGeom prst="rect">
            <a:avLst/>
          </a:prstGeom>
          <a:noFill/>
          <a:ln w="9525">
            <a:noFill/>
            <a:miter lim="800000"/>
            <a:headEnd/>
            <a:tailEnd/>
          </a:ln>
        </p:spPr>
        <p:txBody>
          <a:bodyPr wrap="none">
            <a:spAutoFit/>
          </a:bodyPr>
          <a:lstStyle/>
          <a:p>
            <a:pPr marL="342900" indent="-342900">
              <a:spcBef>
                <a:spcPct val="20000"/>
              </a:spcBef>
              <a:buClr>
                <a:schemeClr val="tx1"/>
              </a:buClr>
              <a:buFont typeface="Wingdings" pitchFamily="2" charset="2"/>
              <a:buNone/>
            </a:pPr>
            <a:r>
              <a:rPr lang="en-US" sz="8800">
                <a:solidFill>
                  <a:schemeClr val="bg1"/>
                </a:solidFill>
                <a:latin typeface="Vladimir Script" pitchFamily="66" charset="0"/>
                <a:ea typeface="Tunga" pitchFamily="2"/>
                <a:cs typeface="Tunga" pitchFamily="2"/>
              </a:rPr>
              <a:t>Good luck!</a:t>
            </a:r>
            <a:endParaRPr lang="ru-RU" sz="8800">
              <a:solidFill>
                <a:schemeClr val="bg1"/>
              </a:solidFill>
              <a:latin typeface="Vladimir Script" pitchFamily="66" charset="0"/>
              <a:ea typeface="Tunga" pitchFamily="2"/>
              <a:cs typeface="Tunga" pitchFamily="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6084"/>
                                        </p:tgtEl>
                                        <p:attrNameLst>
                                          <p:attrName>style.visibility</p:attrName>
                                        </p:attrNameLst>
                                      </p:cBhvr>
                                      <p:to>
                                        <p:strVal val="visible"/>
                                      </p:to>
                                    </p:set>
                                    <p:animEffect transition="in" filter="fade">
                                      <p:cBhvr>
                                        <p:cTn id="7" dur="1000"/>
                                        <p:tgtEl>
                                          <p:spTgt spid="46084"/>
                                        </p:tgtEl>
                                      </p:cBhvr>
                                    </p:animEffect>
                                    <p:anim calcmode="lin" valueType="num">
                                      <p:cBhvr>
                                        <p:cTn id="8" dur="1000" fill="hold"/>
                                        <p:tgtEl>
                                          <p:spTgt spid="46084"/>
                                        </p:tgtEl>
                                        <p:attrNameLst>
                                          <p:attrName>ppt_x</p:attrName>
                                        </p:attrNameLst>
                                      </p:cBhvr>
                                      <p:tavLst>
                                        <p:tav tm="0">
                                          <p:val>
                                            <p:strVal val="#ppt_x-.1"/>
                                          </p:val>
                                        </p:tav>
                                        <p:tav tm="100000">
                                          <p:val>
                                            <p:strVal val="#ppt_x"/>
                                          </p:val>
                                        </p:tav>
                                      </p:tavLst>
                                    </p:anim>
                                    <p:anim calcmode="lin" valueType="num">
                                      <p:cBhvr>
                                        <p:cTn id="9" dur="1000" fill="hold"/>
                                        <p:tgtEl>
                                          <p:spTgt spid="46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7999">
              <a:schemeClr val="accent1">
                <a:lumMod val="60000"/>
                <a:lumOff val="40000"/>
              </a:schemeClr>
            </a:gs>
            <a:gs pos="36000">
              <a:schemeClr val="bg1">
                <a:lumMod val="75000"/>
              </a:schemeClr>
            </a:gs>
            <a:gs pos="61000">
              <a:schemeClr val="bg1">
                <a:lumMod val="50000"/>
              </a:schemeClr>
            </a:gs>
            <a:gs pos="82001">
              <a:schemeClr val="accent1">
                <a:lumMod val="60000"/>
                <a:lumOff val="40000"/>
              </a:schemeClr>
            </a:gs>
            <a:gs pos="100000">
              <a:schemeClr val="accent4">
                <a:lumMod val="40000"/>
                <a:lumOff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Left Arrow 6"/>
          <p:cNvSpPr/>
          <p:nvPr/>
        </p:nvSpPr>
        <p:spPr>
          <a:xfrm>
            <a:off x="2357438" y="1714500"/>
            <a:ext cx="4714875" cy="3214688"/>
          </a:xfrm>
          <a:prstGeom prst="leftArrow">
            <a:avLst/>
          </a:prstGeom>
          <a:solidFill>
            <a:schemeClr val="bg1">
              <a:lumMod val="6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2227" name="Title 1"/>
          <p:cNvSpPr>
            <a:spLocks noGrp="1"/>
          </p:cNvSpPr>
          <p:nvPr>
            <p:ph type="title"/>
          </p:nvPr>
        </p:nvSpPr>
        <p:spPr>
          <a:xfrm>
            <a:off x="642938" y="4214813"/>
            <a:ext cx="2357437" cy="725487"/>
          </a:xfrm>
        </p:spPr>
        <p:txBody>
          <a:bodyPr/>
          <a:lstStyle/>
          <a:p>
            <a:r>
              <a:rPr lang="en-US" sz="3600" b="1" smtClean="0">
                <a:latin typeface="Gill Sans Ultra Bold" pitchFamily="34" charset="0"/>
              </a:rPr>
              <a:t>had been</a:t>
            </a:r>
            <a:endParaRPr lang="ru-RU" sz="3600" b="1" smtClean="0"/>
          </a:p>
        </p:txBody>
      </p:sp>
      <p:sp>
        <p:nvSpPr>
          <p:cNvPr id="52228" name="Content Placeholder 2"/>
          <p:cNvSpPr>
            <a:spLocks noGrp="1"/>
          </p:cNvSpPr>
          <p:nvPr>
            <p:ph idx="1"/>
          </p:nvPr>
        </p:nvSpPr>
        <p:spPr>
          <a:xfrm>
            <a:off x="214313" y="428625"/>
            <a:ext cx="471487" cy="5840413"/>
          </a:xfrm>
        </p:spPr>
        <p:txBody>
          <a:bodyPr/>
          <a:lstStyle/>
          <a:p>
            <a:pPr>
              <a:buFont typeface="Arial" charset="0"/>
              <a:buNone/>
            </a:pPr>
            <a:r>
              <a:rPr lang="en-US" b="1" smtClean="0"/>
              <a:t>…</a:t>
            </a:r>
          </a:p>
          <a:p>
            <a:pPr>
              <a:buFont typeface="Arial" charset="0"/>
              <a:buNone/>
            </a:pPr>
            <a:r>
              <a:rPr lang="en-US" b="1" smtClean="0"/>
              <a:t>…</a:t>
            </a:r>
          </a:p>
          <a:p>
            <a:pPr>
              <a:buFont typeface="Arial" charset="0"/>
              <a:buNone/>
            </a:pPr>
            <a:r>
              <a:rPr lang="en-US" b="1" smtClean="0"/>
              <a:t>…</a:t>
            </a:r>
          </a:p>
          <a:p>
            <a:pPr>
              <a:buFont typeface="Arial" charset="0"/>
              <a:buNone/>
            </a:pPr>
            <a:r>
              <a:rPr lang="en-US" b="1" smtClean="0"/>
              <a:t>…</a:t>
            </a:r>
          </a:p>
          <a:p>
            <a:pPr>
              <a:buFont typeface="Arial" charset="0"/>
              <a:buNone/>
            </a:pPr>
            <a:r>
              <a:rPr lang="en-US" b="1" smtClean="0"/>
              <a:t>..</a:t>
            </a:r>
          </a:p>
          <a:p>
            <a:pPr>
              <a:buFont typeface="Arial" charset="0"/>
              <a:buNone/>
            </a:pPr>
            <a:r>
              <a:rPr lang="en-US" b="1" smtClean="0"/>
              <a:t>…</a:t>
            </a:r>
          </a:p>
          <a:p>
            <a:pPr>
              <a:buFont typeface="Arial" charset="0"/>
              <a:buNone/>
            </a:pPr>
            <a:r>
              <a:rPr lang="en-US" b="1" smtClean="0"/>
              <a:t>…</a:t>
            </a:r>
          </a:p>
          <a:p>
            <a:pPr>
              <a:buFont typeface="Arial" charset="0"/>
              <a:buNone/>
            </a:pPr>
            <a:r>
              <a:rPr lang="en-US" b="1" smtClean="0"/>
              <a:t>…</a:t>
            </a:r>
          </a:p>
          <a:p>
            <a:pPr>
              <a:buFont typeface="Arial" charset="0"/>
              <a:buNone/>
            </a:pPr>
            <a:r>
              <a:rPr lang="en-US" b="1" smtClean="0"/>
              <a:t>…</a:t>
            </a:r>
          </a:p>
          <a:p>
            <a:pPr>
              <a:buFont typeface="Arial" charset="0"/>
              <a:buNone/>
            </a:pPr>
            <a:r>
              <a:rPr lang="en-US" b="1" smtClean="0"/>
              <a:t>…</a:t>
            </a:r>
            <a:endParaRPr lang="ru-RU" b="1" smtClean="0"/>
          </a:p>
        </p:txBody>
      </p:sp>
      <p:sp>
        <p:nvSpPr>
          <p:cNvPr id="52229" name="Content Placeholder 2"/>
          <p:cNvSpPr txBox="1">
            <a:spLocks/>
          </p:cNvSpPr>
          <p:nvPr/>
        </p:nvSpPr>
        <p:spPr bwMode="auto">
          <a:xfrm>
            <a:off x="2928938" y="1046163"/>
            <a:ext cx="2214562" cy="5811837"/>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en-US" sz="3600">
                <a:latin typeface="Arial Unicode MS" pitchFamily="34" charset="-128"/>
                <a:ea typeface="Arial Unicode MS" pitchFamily="34" charset="-128"/>
                <a:cs typeface="Arial Unicode MS" pitchFamily="34" charset="-128"/>
              </a:rPr>
              <a:t>Invented</a:t>
            </a:r>
          </a:p>
          <a:p>
            <a:pPr marL="342900" indent="-342900" eaLnBrk="0" hangingPunct="0">
              <a:spcBef>
                <a:spcPct val="20000"/>
              </a:spcBef>
              <a:buFont typeface="Arial" charset="0"/>
              <a:buNone/>
            </a:pPr>
            <a:r>
              <a:rPr lang="en-US" sz="3600">
                <a:latin typeface="Arial Unicode MS" pitchFamily="34" charset="-128"/>
                <a:ea typeface="Arial Unicode MS" pitchFamily="34" charset="-128"/>
                <a:cs typeface="Arial Unicode MS" pitchFamily="34" charset="-128"/>
              </a:rPr>
              <a:t>made</a:t>
            </a:r>
          </a:p>
          <a:p>
            <a:pPr marL="342900" indent="-342900" eaLnBrk="0" hangingPunct="0">
              <a:spcBef>
                <a:spcPct val="20000"/>
              </a:spcBef>
              <a:buFont typeface="Arial" charset="0"/>
              <a:buNone/>
            </a:pPr>
            <a:r>
              <a:rPr lang="en-US" sz="3600">
                <a:latin typeface="Arial Unicode MS" pitchFamily="34" charset="-128"/>
                <a:ea typeface="Arial Unicode MS" pitchFamily="34" charset="-128"/>
                <a:cs typeface="Arial Unicode MS" pitchFamily="34" charset="-128"/>
              </a:rPr>
              <a:t>build</a:t>
            </a:r>
          </a:p>
          <a:p>
            <a:pPr marL="342900" indent="-342900" eaLnBrk="0" hangingPunct="0">
              <a:spcBef>
                <a:spcPct val="20000"/>
              </a:spcBef>
              <a:buFont typeface="Arial" charset="0"/>
              <a:buNone/>
            </a:pPr>
            <a:r>
              <a:rPr lang="en-US" sz="3600">
                <a:latin typeface="Arial Unicode MS" pitchFamily="34" charset="-128"/>
                <a:ea typeface="Arial Unicode MS" pitchFamily="34" charset="-128"/>
                <a:cs typeface="Arial Unicode MS" pitchFamily="34" charset="-128"/>
              </a:rPr>
              <a:t>found</a:t>
            </a:r>
          </a:p>
          <a:p>
            <a:pPr marL="342900" indent="-342900" eaLnBrk="0" hangingPunct="0">
              <a:spcBef>
                <a:spcPct val="20000"/>
              </a:spcBef>
              <a:buFont typeface="Arial" charset="0"/>
              <a:buNone/>
            </a:pPr>
            <a:r>
              <a:rPr lang="en-US" sz="3600">
                <a:latin typeface="Arial Unicode MS" pitchFamily="34" charset="-128"/>
                <a:ea typeface="Arial Unicode MS" pitchFamily="34" charset="-128"/>
                <a:cs typeface="Arial Unicode MS" pitchFamily="34" charset="-128"/>
              </a:rPr>
              <a:t>designed</a:t>
            </a:r>
          </a:p>
          <a:p>
            <a:pPr marL="342900" indent="-342900" eaLnBrk="0" hangingPunct="0">
              <a:spcBef>
                <a:spcPct val="20000"/>
              </a:spcBef>
              <a:buFont typeface="Arial" charset="0"/>
              <a:buNone/>
            </a:pPr>
            <a:endParaRPr lang="ru-RU" sz="3200">
              <a:latin typeface="Arial Unicode MS" pitchFamily="34" charset="-128"/>
              <a:ea typeface="Arial Unicode MS" pitchFamily="34" charset="-128"/>
              <a:cs typeface="Arial Unicode MS" pitchFamily="34" charset="-128"/>
            </a:endParaRPr>
          </a:p>
        </p:txBody>
      </p:sp>
      <p:sp>
        <p:nvSpPr>
          <p:cNvPr id="5" name="Content Placeholder 2"/>
          <p:cNvSpPr txBox="1">
            <a:spLocks/>
          </p:cNvSpPr>
          <p:nvPr/>
        </p:nvSpPr>
        <p:spPr bwMode="auto">
          <a:xfrm>
            <a:off x="4929188" y="3786188"/>
            <a:ext cx="3071812" cy="4525962"/>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2800" dirty="0">
                <a:latin typeface="Gill Sans Ultra Bold" pitchFamily="34" charset="0"/>
              </a:rPr>
              <a:t>tested</a:t>
            </a:r>
          </a:p>
          <a:p>
            <a:pPr marL="342900" indent="-342900" eaLnBrk="0" hangingPunct="0">
              <a:spcBef>
                <a:spcPct val="20000"/>
              </a:spcBef>
              <a:buFont typeface="Arial" charset="0"/>
              <a:buNone/>
              <a:defRPr/>
            </a:pPr>
            <a:r>
              <a:rPr lang="en-US" sz="2800" dirty="0">
                <a:latin typeface="Gill Sans Ultra Bold" pitchFamily="34" charset="0"/>
              </a:rPr>
              <a:t>discovered</a:t>
            </a:r>
          </a:p>
          <a:p>
            <a:pPr marL="342900" indent="-342900" eaLnBrk="0" hangingPunct="0">
              <a:spcBef>
                <a:spcPct val="20000"/>
              </a:spcBef>
              <a:buFont typeface="Arial" charset="0"/>
              <a:buNone/>
              <a:defRPr/>
            </a:pPr>
            <a:r>
              <a:rPr lang="en-US" sz="2800" dirty="0">
                <a:latin typeface="Gill Sans Ultra Bold" pitchFamily="34" charset="0"/>
              </a:rPr>
              <a:t>developed</a:t>
            </a:r>
          </a:p>
          <a:p>
            <a:pPr marL="342900" indent="-342900" eaLnBrk="0" hangingPunct="0">
              <a:spcBef>
                <a:spcPct val="20000"/>
              </a:spcBef>
              <a:buFont typeface="Arial" charset="0"/>
              <a:buNone/>
              <a:defRPr/>
            </a:pPr>
            <a:r>
              <a:rPr lang="en-US" sz="2800" dirty="0">
                <a:latin typeface="Gill Sans Ultra Bold" pitchFamily="34" charset="0"/>
              </a:rPr>
              <a:t>created</a:t>
            </a:r>
          </a:p>
          <a:p>
            <a:pPr marL="342900" indent="-342900" eaLnBrk="0" hangingPunct="0">
              <a:spcBef>
                <a:spcPct val="20000"/>
              </a:spcBef>
              <a:buFont typeface="Arial" charset="0"/>
              <a:buNone/>
              <a:defRPr/>
            </a:pPr>
            <a:r>
              <a:rPr lang="en-US" sz="2800" dirty="0">
                <a:latin typeface="Gill Sans Ultra Bold" pitchFamily="34" charset="0"/>
              </a:rPr>
              <a:t>perfected</a:t>
            </a:r>
          </a:p>
          <a:p>
            <a:pPr marL="342900" indent="-342900" eaLnBrk="0" hangingPunct="0">
              <a:spcBef>
                <a:spcPct val="20000"/>
              </a:spcBef>
              <a:buFont typeface="Arial" charset="0"/>
              <a:buNone/>
              <a:defRPr/>
            </a:pPr>
            <a:endParaRPr lang="ru-RU" sz="3200" dirty="0">
              <a:latin typeface="+mn-lt"/>
            </a:endParaRPr>
          </a:p>
        </p:txBody>
      </p:sp>
      <p:sp>
        <p:nvSpPr>
          <p:cNvPr id="6" name="Content Placeholder 2"/>
          <p:cNvSpPr txBox="1">
            <a:spLocks/>
          </p:cNvSpPr>
          <p:nvPr/>
        </p:nvSpPr>
        <p:spPr bwMode="auto">
          <a:xfrm>
            <a:off x="6143625" y="428625"/>
            <a:ext cx="2214563" cy="4525963"/>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3200" b="1" dirty="0">
                <a:latin typeface="Tempus Sans ITC" pitchFamily="82" charset="0"/>
              </a:rPr>
              <a:t>improved</a:t>
            </a:r>
          </a:p>
          <a:p>
            <a:pPr marL="342900" indent="-342900" eaLnBrk="0" hangingPunct="0">
              <a:spcBef>
                <a:spcPct val="20000"/>
              </a:spcBef>
              <a:buFont typeface="Arial" charset="0"/>
              <a:buNone/>
              <a:defRPr/>
            </a:pPr>
            <a:r>
              <a:rPr lang="en-US" sz="3200" b="1" dirty="0">
                <a:latin typeface="Tempus Sans ITC" pitchFamily="82" charset="0"/>
              </a:rPr>
              <a:t>pioneered</a:t>
            </a:r>
          </a:p>
          <a:p>
            <a:pPr marL="342900" indent="-342900" eaLnBrk="0" hangingPunct="0">
              <a:spcBef>
                <a:spcPct val="20000"/>
              </a:spcBef>
              <a:buFont typeface="Arial" charset="0"/>
              <a:buNone/>
              <a:defRPr/>
            </a:pPr>
            <a:r>
              <a:rPr lang="en-US" sz="3200" b="1" dirty="0">
                <a:latin typeface="Tempus Sans ITC" pitchFamily="82" charset="0"/>
              </a:rPr>
              <a:t>produced</a:t>
            </a:r>
          </a:p>
          <a:p>
            <a:pPr marL="342900" indent="-342900" eaLnBrk="0" hangingPunct="0">
              <a:spcBef>
                <a:spcPct val="20000"/>
              </a:spcBef>
              <a:buFont typeface="Arial" charset="0"/>
              <a:buNone/>
              <a:defRPr/>
            </a:pPr>
            <a:r>
              <a:rPr lang="en-US" sz="3200" b="1" dirty="0">
                <a:latin typeface="Tempus Sans ITC" pitchFamily="82" charset="0"/>
              </a:rPr>
              <a:t>introduced</a:t>
            </a:r>
          </a:p>
          <a:p>
            <a:pPr marL="342900" indent="-342900" eaLnBrk="0" hangingPunct="0">
              <a:spcBef>
                <a:spcPct val="20000"/>
              </a:spcBef>
              <a:buFont typeface="Arial" charset="0"/>
              <a:buNone/>
              <a:defRPr/>
            </a:pPr>
            <a:r>
              <a:rPr lang="en-US" sz="3200" b="1" dirty="0">
                <a:latin typeface="Tempus Sans ITC" pitchFamily="82" charset="0"/>
              </a:rPr>
              <a:t>patented </a:t>
            </a:r>
          </a:p>
          <a:p>
            <a:pPr marL="342900" indent="-342900" eaLnBrk="0" hangingPunct="0">
              <a:spcBef>
                <a:spcPct val="20000"/>
              </a:spcBef>
              <a:buFont typeface="Arial" charset="0"/>
              <a:buNone/>
              <a:defRPr/>
            </a:pPr>
            <a:endParaRPr lang="en-US" sz="3200" dirty="0">
              <a:latin typeface="Tempus Sans ITC" pitchFamily="82" charset="0"/>
            </a:endParaRPr>
          </a:p>
          <a:p>
            <a:pPr marL="342900" indent="-342900" eaLnBrk="0" hangingPunct="0">
              <a:spcBef>
                <a:spcPct val="20000"/>
              </a:spcBef>
              <a:buFont typeface="Arial" charset="0"/>
              <a:buNone/>
              <a:defRPr/>
            </a:pPr>
            <a:endParaRPr lang="ru-RU" sz="3200" dirty="0">
              <a:latin typeface="+mn-lt"/>
            </a:endParaRPr>
          </a:p>
        </p:txBody>
      </p:sp>
      <p:sp>
        <p:nvSpPr>
          <p:cNvPr id="52232" name="Title 1"/>
          <p:cNvSpPr>
            <a:spLocks/>
          </p:cNvSpPr>
          <p:nvPr/>
        </p:nvSpPr>
        <p:spPr bwMode="auto">
          <a:xfrm>
            <a:off x="571500" y="1714500"/>
            <a:ext cx="2357438" cy="725488"/>
          </a:xfrm>
          <a:prstGeom prst="rect">
            <a:avLst/>
          </a:prstGeom>
          <a:noFill/>
          <a:ln w="9525">
            <a:noFill/>
            <a:miter lim="800000"/>
            <a:headEnd/>
            <a:tailEnd/>
          </a:ln>
        </p:spPr>
        <p:txBody>
          <a:bodyPr anchor="ctr"/>
          <a:lstStyle/>
          <a:p>
            <a:pPr algn="ctr" eaLnBrk="0" hangingPunct="0"/>
            <a:r>
              <a:rPr lang="en-US" sz="3600" b="1"/>
              <a:t>was</a:t>
            </a:r>
            <a:endParaRPr lang="ru-RU" sz="3600" b="1"/>
          </a:p>
        </p:txBody>
      </p:sp>
      <p:sp>
        <p:nvSpPr>
          <p:cNvPr id="52233" name="Title 1"/>
          <p:cNvSpPr>
            <a:spLocks/>
          </p:cNvSpPr>
          <p:nvPr/>
        </p:nvSpPr>
        <p:spPr bwMode="auto">
          <a:xfrm>
            <a:off x="7572375" y="1143000"/>
            <a:ext cx="2357438" cy="725488"/>
          </a:xfrm>
          <a:prstGeom prst="rect">
            <a:avLst/>
          </a:prstGeom>
          <a:noFill/>
          <a:ln w="9525">
            <a:noFill/>
            <a:miter lim="800000"/>
            <a:headEnd/>
            <a:tailEnd/>
          </a:ln>
        </p:spPr>
        <p:txBody>
          <a:bodyPr anchor="ctr"/>
          <a:lstStyle/>
          <a:p>
            <a:pPr algn="ctr" eaLnBrk="0" hangingPunct="0"/>
            <a:r>
              <a:rPr lang="en-US" sz="3600" b="1"/>
              <a:t>IN</a:t>
            </a:r>
            <a:endParaRPr lang="ru-RU" sz="3600" b="1"/>
          </a:p>
        </p:txBody>
      </p:sp>
      <p:sp>
        <p:nvSpPr>
          <p:cNvPr id="52234" name="Title 1"/>
          <p:cNvSpPr>
            <a:spLocks/>
          </p:cNvSpPr>
          <p:nvPr/>
        </p:nvSpPr>
        <p:spPr bwMode="auto">
          <a:xfrm>
            <a:off x="7215188" y="5072063"/>
            <a:ext cx="2357437" cy="725487"/>
          </a:xfrm>
          <a:prstGeom prst="rect">
            <a:avLst/>
          </a:prstGeom>
          <a:noFill/>
          <a:ln w="9525">
            <a:noFill/>
            <a:miter lim="800000"/>
            <a:headEnd/>
            <a:tailEnd/>
          </a:ln>
        </p:spPr>
        <p:txBody>
          <a:bodyPr anchor="ctr"/>
          <a:lstStyle/>
          <a:p>
            <a:pPr algn="ctr" eaLnBrk="0" hangingPunct="0"/>
            <a:r>
              <a:rPr lang="en-US" sz="3600" b="1"/>
              <a:t>by</a:t>
            </a:r>
            <a:endParaRPr lang="ru-RU" sz="36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C:\Documents and Settings\Admin.REANIMAT-79BE96\Рабочий стол\ОЛИМПУС\Классы\P9200024.JPG"/>
          <p:cNvPicPr>
            <a:picLocks noChangeAspect="1" noChangeArrowheads="1"/>
          </p:cNvPicPr>
          <p:nvPr/>
        </p:nvPicPr>
        <p:blipFill>
          <a:blip r:embed="rId2" cstate="email"/>
          <a:srcRect/>
          <a:stretch>
            <a:fillRect/>
          </a:stretch>
        </p:blipFill>
        <p:spPr bwMode="auto">
          <a:xfrm>
            <a:off x="98425" y="74613"/>
            <a:ext cx="8945563" cy="67087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7" name="Rectangle 6"/>
          <p:cNvSpPr/>
          <p:nvPr/>
        </p:nvSpPr>
        <p:spPr>
          <a:xfrm>
            <a:off x="285750" y="5000625"/>
            <a:ext cx="8501063" cy="1143000"/>
          </a:xfrm>
          <a:prstGeom prst="rect">
            <a:avLst/>
          </a:prstGeom>
          <a:solidFill>
            <a:schemeClr val="bg1">
              <a:lumMod val="75000"/>
            </a:schemeClr>
          </a:solidFill>
          <a:ln w="76200">
            <a:prstDash val="dashDot"/>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ru-RU" dirty="0"/>
          </a:p>
        </p:txBody>
      </p:sp>
      <p:sp>
        <p:nvSpPr>
          <p:cNvPr id="34820" name="Title 1"/>
          <p:cNvSpPr>
            <a:spLocks noGrp="1"/>
          </p:cNvSpPr>
          <p:nvPr>
            <p:ph type="title"/>
          </p:nvPr>
        </p:nvSpPr>
        <p:spPr>
          <a:xfrm>
            <a:off x="428625" y="5084763"/>
            <a:ext cx="8229600" cy="987425"/>
          </a:xfrm>
        </p:spPr>
        <p:txBody>
          <a:bodyPr/>
          <a:lstStyle/>
          <a:p>
            <a:r>
              <a:rPr lang="en-US" sz="4300" b="1" smtClean="0">
                <a:latin typeface="Lucida Handwriting" pitchFamily="66" charset="0"/>
              </a:rPr>
              <a:t>My classmates’ statements</a:t>
            </a:r>
            <a:endParaRPr lang="ru-RU" sz="4300" b="1"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amond(in)">
                                      <p:cBhvr>
                                        <p:cTn id="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ru-RU" smtClean="0"/>
          </a:p>
        </p:txBody>
      </p:sp>
      <p:sp>
        <p:nvSpPr>
          <p:cNvPr id="24579" name="Content Placeholder 2"/>
          <p:cNvSpPr>
            <a:spLocks noGrp="1"/>
          </p:cNvSpPr>
          <p:nvPr>
            <p:ph idx="1"/>
          </p:nvPr>
        </p:nvSpPr>
        <p:spPr/>
        <p:txBody>
          <a:bodyPr/>
          <a:lstStyle/>
          <a:p>
            <a:endParaRPr lang="ru-RU" smtClean="0"/>
          </a:p>
        </p:txBody>
      </p:sp>
      <p:pic>
        <p:nvPicPr>
          <p:cNvPr id="2" name="Picture 2" descr="D:\Фотки\С черного телебаса\Я - ИЗМУЧЕННЫЙ РЕБЕНОК....jpg"/>
          <p:cNvPicPr>
            <a:picLocks noChangeAspect="1" noChangeArrowheads="1"/>
          </p:cNvPicPr>
          <p:nvPr/>
        </p:nvPicPr>
        <p:blipFill>
          <a:blip r:embed="rId2" cstate="email"/>
          <a:srcRect/>
          <a:stretch>
            <a:fillRect/>
          </a:stretch>
        </p:blipFill>
        <p:spPr bwMode="auto">
          <a:xfrm>
            <a:off x="0" y="0"/>
            <a:ext cx="1676400" cy="2095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3" descr="D:\Фотки\С черного телебаса\IMG0283A.jpg"/>
          <p:cNvPicPr>
            <a:picLocks noChangeAspect="1" noChangeArrowheads="1"/>
          </p:cNvPicPr>
          <p:nvPr/>
        </p:nvPicPr>
        <p:blipFill>
          <a:blip r:embed="rId3" cstate="email"/>
          <a:srcRect/>
          <a:stretch>
            <a:fillRect/>
          </a:stretch>
        </p:blipFill>
        <p:spPr bwMode="auto">
          <a:xfrm>
            <a:off x="0" y="4457683"/>
            <a:ext cx="3000396" cy="24003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5541" name="Picture 5" descr="D:\Фотки\С черного телебаса\IMG0315A.jpg"/>
          <p:cNvPicPr>
            <a:picLocks noChangeAspect="1" noChangeArrowheads="1"/>
          </p:cNvPicPr>
          <p:nvPr/>
        </p:nvPicPr>
        <p:blipFill>
          <a:blip r:embed="rId4" cstate="email"/>
          <a:srcRect/>
          <a:stretch>
            <a:fillRect/>
          </a:stretch>
        </p:blipFill>
        <p:spPr bwMode="auto">
          <a:xfrm>
            <a:off x="2643174" y="4400533"/>
            <a:ext cx="3071834" cy="24574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5543" name="Picture 7" descr="D:\Фотки\С черного телебаса\IMG0894A.jpg"/>
          <p:cNvPicPr>
            <a:picLocks noChangeAspect="1" noChangeArrowheads="1"/>
          </p:cNvPicPr>
          <p:nvPr/>
        </p:nvPicPr>
        <p:blipFill>
          <a:blip r:embed="rId5" cstate="email"/>
          <a:srcRect/>
          <a:stretch>
            <a:fillRect/>
          </a:stretch>
        </p:blipFill>
        <p:spPr bwMode="auto">
          <a:xfrm>
            <a:off x="2786050" y="2143116"/>
            <a:ext cx="1928826" cy="24110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5544" name="Picture 8" descr="D:\Фотки\С черного телебаса\IMG0896A.jpg"/>
          <p:cNvPicPr>
            <a:picLocks noChangeAspect="1" noChangeArrowheads="1"/>
          </p:cNvPicPr>
          <p:nvPr/>
        </p:nvPicPr>
        <p:blipFill>
          <a:blip r:embed="rId6" cstate="email"/>
          <a:srcRect/>
          <a:stretch>
            <a:fillRect/>
          </a:stretch>
        </p:blipFill>
        <p:spPr bwMode="auto">
          <a:xfrm>
            <a:off x="1785918" y="0"/>
            <a:ext cx="1676400" cy="2095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5545" name="Picture 9" descr="D:\Фотки\С черного телебаса\Антонио, а рандо....jpg"/>
          <p:cNvPicPr>
            <a:picLocks noChangeAspect="1" noChangeArrowheads="1"/>
          </p:cNvPicPr>
          <p:nvPr/>
        </p:nvPicPr>
        <p:blipFill>
          <a:blip r:embed="rId7" cstate="email"/>
          <a:srcRect/>
          <a:stretch>
            <a:fillRect/>
          </a:stretch>
        </p:blipFill>
        <p:spPr bwMode="auto">
          <a:xfrm>
            <a:off x="5286380" y="4429132"/>
            <a:ext cx="1785918" cy="22323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5546" name="Picture 10" descr="D:\Фотки\С черного телебаса\Вика и Аня.jpg"/>
          <p:cNvPicPr>
            <a:picLocks noChangeAspect="1" noChangeArrowheads="1"/>
          </p:cNvPicPr>
          <p:nvPr/>
        </p:nvPicPr>
        <p:blipFill>
          <a:blip r:embed="rId8" cstate="email"/>
          <a:srcRect/>
          <a:stretch>
            <a:fillRect/>
          </a:stretch>
        </p:blipFill>
        <p:spPr bwMode="auto">
          <a:xfrm>
            <a:off x="7143768" y="4357710"/>
            <a:ext cx="2000232" cy="25002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5547" name="Picture 11" descr="D:\Фотки\С черного телебаса\Втроем.jpg"/>
          <p:cNvPicPr>
            <a:picLocks noChangeAspect="1" noChangeArrowheads="1"/>
          </p:cNvPicPr>
          <p:nvPr/>
        </p:nvPicPr>
        <p:blipFill>
          <a:blip r:embed="rId9" cstate="email"/>
          <a:srcRect/>
          <a:stretch>
            <a:fillRect/>
          </a:stretch>
        </p:blipFill>
        <p:spPr bwMode="auto">
          <a:xfrm>
            <a:off x="3571868" y="-1"/>
            <a:ext cx="2714644" cy="20476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5548" name="Picture 12" descr="D:\Фотки\С черного телебаса\ИЛЬЯЯЯ.jpg"/>
          <p:cNvPicPr>
            <a:picLocks noChangeAspect="1" noChangeArrowheads="1"/>
          </p:cNvPicPr>
          <p:nvPr/>
        </p:nvPicPr>
        <p:blipFill>
          <a:blip r:embed="rId10" cstate="email"/>
          <a:srcRect/>
          <a:stretch>
            <a:fillRect/>
          </a:stretch>
        </p:blipFill>
        <p:spPr bwMode="auto">
          <a:xfrm>
            <a:off x="6643702" y="2500306"/>
            <a:ext cx="2267107" cy="18573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5549" name="Picture 13" descr="D:\Фотки\С черного телебаса\Тёмыч.jpg"/>
          <p:cNvPicPr>
            <a:picLocks noChangeAspect="1" noChangeArrowheads="1"/>
          </p:cNvPicPr>
          <p:nvPr/>
        </p:nvPicPr>
        <p:blipFill>
          <a:blip r:embed="rId11" cstate="email"/>
          <a:srcRect/>
          <a:stretch>
            <a:fillRect/>
          </a:stretch>
        </p:blipFill>
        <p:spPr bwMode="auto">
          <a:xfrm rot="305257">
            <a:off x="4714876" y="2071678"/>
            <a:ext cx="1905002" cy="23812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26"/>
          <p:cNvPicPr>
            <a:picLocks noChangeAspect="1" noChangeArrowheads="1"/>
          </p:cNvPicPr>
          <p:nvPr/>
        </p:nvPicPr>
        <p:blipFill>
          <a:blip r:embed="rId12" cstate="email"/>
          <a:srcRect/>
          <a:stretch>
            <a:fillRect/>
          </a:stretch>
        </p:blipFill>
        <p:spPr bwMode="auto">
          <a:xfrm rot="450180">
            <a:off x="7407200" y="93867"/>
            <a:ext cx="1591000" cy="23374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32"/>
          <p:cNvPicPr>
            <a:picLocks noChangeAspect="1" noChangeArrowheads="1"/>
          </p:cNvPicPr>
          <p:nvPr/>
        </p:nvPicPr>
        <p:blipFill>
          <a:blip r:embed="rId13" cstate="email"/>
          <a:srcRect/>
          <a:stretch>
            <a:fillRect/>
          </a:stretch>
        </p:blipFill>
        <p:spPr bwMode="auto">
          <a:xfrm rot="20987378">
            <a:off x="-197080" y="2063000"/>
            <a:ext cx="1620224" cy="1951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23"/>
          <p:cNvPicPr>
            <a:picLocks noChangeAspect="1" noChangeArrowheads="1"/>
          </p:cNvPicPr>
          <p:nvPr/>
        </p:nvPicPr>
        <p:blipFill>
          <a:blip r:embed="rId14" cstate="email"/>
          <a:srcRect/>
          <a:stretch>
            <a:fillRect/>
          </a:stretch>
        </p:blipFill>
        <p:spPr bwMode="auto">
          <a:xfrm rot="695930">
            <a:off x="1159085" y="2773213"/>
            <a:ext cx="1469252" cy="17307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24"/>
          <p:cNvPicPr>
            <a:picLocks noChangeAspect="1" noChangeArrowheads="1"/>
          </p:cNvPicPr>
          <p:nvPr/>
        </p:nvPicPr>
        <p:blipFill>
          <a:blip r:embed="rId15" cstate="email"/>
          <a:srcRect/>
          <a:stretch>
            <a:fillRect/>
          </a:stretch>
        </p:blipFill>
        <p:spPr bwMode="auto">
          <a:xfrm rot="235195">
            <a:off x="5911913" y="331544"/>
            <a:ext cx="1396128" cy="16284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Rectangle 33"/>
          <p:cNvSpPr txBox="1">
            <a:spLocks noChangeArrowheads="1"/>
          </p:cNvSpPr>
          <p:nvPr/>
        </p:nvSpPr>
        <p:spPr bwMode="auto">
          <a:xfrm>
            <a:off x="500034" y="3429000"/>
            <a:ext cx="7772400" cy="1470025"/>
          </a:xfrm>
          <a:prstGeom prst="rect">
            <a:avLst/>
          </a:prstGeom>
          <a:solidFill>
            <a:schemeClr val="bg1"/>
          </a:solidFill>
          <a:ln w="76200">
            <a:solidFill>
              <a:schemeClr val="tx1"/>
            </a:solidFill>
            <a:prstDash val="dash"/>
            <a:miter lim="800000"/>
            <a:headEnd/>
            <a:tailEnd/>
          </a:ln>
        </p:spPr>
        <p:txBody>
          <a:bodyPr anchor="ctr"/>
          <a:lstStyle/>
          <a:p>
            <a:pPr algn="ctr">
              <a:defRPr/>
            </a:pPr>
            <a:r>
              <a:rPr lang="en-US" sz="3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ligraph421 BT" pitchFamily="66" charset="0"/>
                <a:ea typeface="+mj-ea"/>
                <a:cs typeface="+mj-cs"/>
              </a:rPr>
              <a:t>We are so different and everyone has</a:t>
            </a:r>
            <a:br>
              <a:rPr lang="en-US" sz="3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ligraph421 BT" pitchFamily="66" charset="0"/>
                <a:ea typeface="+mj-ea"/>
                <a:cs typeface="+mj-cs"/>
              </a:rPr>
            </a:br>
            <a:r>
              <a:rPr lang="en-US" sz="3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ligraph421 BT" pitchFamily="66" charset="0"/>
                <a:ea typeface="+mj-ea"/>
                <a:cs typeface="+mj-cs"/>
              </a:rPr>
              <a:t>  his own opinion</a:t>
            </a:r>
            <a:endParaRPr lang="ru-RU" sz="3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Documents and Settings\Admin.REANIMAT-79BE96\Рабочий стол\ОЛИМПУС\Просто школьная жизнь\P9030295.JPG"/>
          <p:cNvPicPr>
            <a:picLocks noChangeAspect="1" noChangeArrowheads="1"/>
          </p:cNvPicPr>
          <p:nvPr/>
        </p:nvPicPr>
        <p:blipFill>
          <a:blip r:embed="rId2" cstate="email"/>
          <a:srcRect/>
          <a:stretch>
            <a:fillRect/>
          </a:stretch>
        </p:blipFill>
        <p:spPr bwMode="auto">
          <a:xfrm>
            <a:off x="98426" y="74221"/>
            <a:ext cx="9045574" cy="67837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Content Placeholder 2"/>
          <p:cNvSpPr txBox="1">
            <a:spLocks/>
          </p:cNvSpPr>
          <p:nvPr/>
        </p:nvSpPr>
        <p:spPr bwMode="auto">
          <a:xfrm rot="21216219">
            <a:off x="399995" y="656324"/>
            <a:ext cx="2857520" cy="928694"/>
          </a:xfrm>
          <a:prstGeom prst="rect">
            <a:avLst/>
          </a:prstGeom>
          <a:solidFill>
            <a:schemeClr val="accent6">
              <a:lumMod val="40000"/>
              <a:lumOff val="60000"/>
            </a:schemeClr>
          </a:solidFill>
          <a:ln w="57150">
            <a:solidFill>
              <a:schemeClr val="bg1"/>
            </a:solidFill>
            <a:prstDash val="dashDot"/>
            <a:miter lim="800000"/>
            <a:headEnd/>
            <a:tailEnd/>
          </a:ln>
        </p:spPr>
        <p:txBody>
          <a:bodyPr/>
          <a:lstStyle/>
          <a:p>
            <a:pPr marL="342900" indent="-342900" algn="ctr" eaLnBrk="0" hangingPunct="0">
              <a:spcBef>
                <a:spcPct val="20000"/>
              </a:spcBef>
              <a:defRPr/>
            </a:pPr>
            <a:r>
              <a:rPr lang="en-US" sz="5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itchFamily="66" charset="0"/>
              </a:rPr>
              <a:t>Anya:</a:t>
            </a:r>
            <a:endParaRPr lang="ru-RU" sz="5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Content Placeholder 2"/>
          <p:cNvSpPr txBox="1">
            <a:spLocks/>
          </p:cNvSpPr>
          <p:nvPr/>
        </p:nvSpPr>
        <p:spPr bwMode="auto">
          <a:xfrm>
            <a:off x="571472" y="4500570"/>
            <a:ext cx="8286840" cy="2143116"/>
          </a:xfrm>
          <a:prstGeom prst="rect">
            <a:avLst/>
          </a:prstGeom>
          <a:solidFill>
            <a:schemeClr val="accent6">
              <a:lumMod val="40000"/>
              <a:lumOff val="60000"/>
            </a:schemeClr>
          </a:solidFill>
          <a:ln w="57150">
            <a:solidFill>
              <a:schemeClr val="bg1"/>
            </a:solidFill>
            <a:prstDash val="dashDot"/>
            <a:miter lim="800000"/>
            <a:headEnd/>
            <a:tailEnd/>
          </a:ln>
        </p:spPr>
        <p:txBody>
          <a:bodyPr/>
          <a:lstStyle/>
          <a:p>
            <a:pPr marL="342900" indent="-342900" algn="ctr" eaLnBrk="0" hangingPunct="0">
              <a:spcBef>
                <a:spcPct val="20000"/>
              </a:spcBef>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itchFamily="66" charset="0"/>
              </a:rPr>
              <a:t>I consider TV to be the most important invention in our life”</a:t>
            </a:r>
            <a:endPar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eaLnBrk="0" hangingPunct="0">
              <a:spcBef>
                <a:spcPct val="20000"/>
              </a:spcBef>
              <a:defRPr/>
            </a:pPr>
            <a:endParaRPr lang="ru-RU" sz="4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pic>
        <p:nvPicPr>
          <p:cNvPr id="18437" name="Picture 5" descr="G:\Новая папка\цйцй.bmp"/>
          <p:cNvPicPr>
            <a:picLocks noChangeAspect="1" noChangeArrowheads="1"/>
          </p:cNvPicPr>
          <p:nvPr/>
        </p:nvPicPr>
        <p:blipFill>
          <a:blip r:embed="rId3" cstate="email"/>
          <a:srcRect/>
          <a:stretch>
            <a:fillRect/>
          </a:stretch>
        </p:blipFill>
        <p:spPr bwMode="auto">
          <a:xfrm rot="1749916">
            <a:off x="17465" y="5340304"/>
            <a:ext cx="1285884" cy="12858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438" name="Picture 6" descr="G:\Новая папка\цйцй.bmp"/>
          <p:cNvPicPr>
            <a:picLocks noChangeAspect="1" noChangeArrowheads="1"/>
          </p:cNvPicPr>
          <p:nvPr/>
        </p:nvPicPr>
        <p:blipFill>
          <a:blip r:embed="rId3" cstate="email"/>
          <a:srcRect/>
          <a:stretch>
            <a:fillRect/>
          </a:stretch>
        </p:blipFill>
        <p:spPr bwMode="auto">
          <a:xfrm>
            <a:off x="7500958" y="428604"/>
            <a:ext cx="1333500" cy="1333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lumMod val="85000"/>
              </a:schemeClr>
            </a:gs>
            <a:gs pos="50000">
              <a:schemeClr val="bg2">
                <a:lumMod val="75000"/>
              </a:schemeClr>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6626" name="Picture 6" descr="C:\Documents and Settings\Admin.REANIMAT-79BE96\Рабочий стол\Картинки\Всячинка\Abstract 4.jpg"/>
          <p:cNvPicPr>
            <a:picLocks noChangeAspect="1" noChangeArrowheads="1"/>
          </p:cNvPicPr>
          <p:nvPr/>
        </p:nvPicPr>
        <p:blipFill>
          <a:blip r:embed="rId3" cstate="email"/>
          <a:srcRect/>
          <a:stretch>
            <a:fillRect/>
          </a:stretch>
        </p:blipFill>
        <p:spPr bwMode="auto">
          <a:xfrm>
            <a:off x="-304800" y="-228600"/>
            <a:ext cx="9753600" cy="7315200"/>
          </a:xfrm>
          <a:prstGeom prst="rect">
            <a:avLst/>
          </a:prstGeom>
          <a:noFill/>
          <a:ln w="9525">
            <a:noFill/>
            <a:miter lim="800000"/>
            <a:headEnd/>
            <a:tailEnd/>
          </a:ln>
        </p:spPr>
      </p:pic>
      <p:sp>
        <p:nvSpPr>
          <p:cNvPr id="36866" name="Title 1"/>
          <p:cNvSpPr>
            <a:spLocks noGrp="1"/>
          </p:cNvSpPr>
          <p:nvPr>
            <p:ph type="title"/>
          </p:nvPr>
        </p:nvSpPr>
        <p:spPr>
          <a:xfrm>
            <a:off x="357188" y="714375"/>
            <a:ext cx="8472487" cy="785813"/>
          </a:xfrm>
        </p:spPr>
        <p:txBody>
          <a:bodyPr/>
          <a:lstStyle/>
          <a:p>
            <a:pPr>
              <a:defRPr/>
            </a:pPr>
            <a:r>
              <a:rPr lang="en-US" b="1" dirty="0" smtClean="0">
                <a:solidFill>
                  <a:schemeClr val="bg1"/>
                </a:solidFill>
                <a:effectLst>
                  <a:outerShdw blurRad="38100" dist="38100" dir="2700000" algn="tl">
                    <a:srgbClr val="000000">
                      <a:alpha val="43137"/>
                    </a:srgbClr>
                  </a:outerShdw>
                </a:effectLst>
                <a:latin typeface="Agency FB" pitchFamily="34" charset="0"/>
              </a:rPr>
              <a:t>Nina:  </a:t>
            </a:r>
            <a:r>
              <a:rPr lang="en-US" sz="5400" dirty="0" smtClean="0">
                <a:solidFill>
                  <a:schemeClr val="bg1"/>
                </a:solidFill>
                <a:effectLst>
                  <a:outerShdw blurRad="38100" dist="38100" dir="2700000" algn="tl">
                    <a:srgbClr val="000000">
                      <a:alpha val="43137"/>
                    </a:srgbClr>
                  </a:outerShdw>
                </a:effectLst>
                <a:latin typeface="Agency FB" pitchFamily="34" charset="0"/>
              </a:rPr>
              <a:t>“It would be the end of the world if I lost my mobile phone”</a:t>
            </a:r>
            <a:endParaRPr lang="ru-RU" sz="5400" dirty="0" smtClean="0">
              <a:solidFill>
                <a:schemeClr val="bg1"/>
              </a:solidFill>
              <a:effectLst>
                <a:outerShdw blurRad="38100" dist="38100" dir="2700000" algn="tl">
                  <a:srgbClr val="000000">
                    <a:alpha val="43137"/>
                  </a:srgbClr>
                </a:outerShdw>
              </a:effectLst>
            </a:endParaRPr>
          </a:p>
        </p:txBody>
      </p:sp>
      <p:pic>
        <p:nvPicPr>
          <p:cNvPr id="34820" name="Picture 4"/>
          <p:cNvPicPr>
            <a:picLocks noChangeAspect="1" noChangeArrowheads="1"/>
          </p:cNvPicPr>
          <p:nvPr/>
        </p:nvPicPr>
        <p:blipFill>
          <a:blip r:embed="rId4" cstate="email"/>
          <a:srcRect/>
          <a:stretch>
            <a:fillRect/>
          </a:stretch>
        </p:blipFill>
        <p:spPr bwMode="auto">
          <a:xfrm rot="14587401">
            <a:off x="6135137" y="4161701"/>
            <a:ext cx="2977862" cy="1898756"/>
          </a:xfrm>
          <a:prstGeom prst="rect">
            <a:avLst/>
          </a:prstGeom>
          <a:ln w="38100" cap="sq">
            <a:noFill/>
            <a:prstDash val="solid"/>
            <a:miter lim="800000"/>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4822" name="Picture 6"/>
          <p:cNvPicPr>
            <a:picLocks noChangeAspect="1" noChangeArrowheads="1"/>
          </p:cNvPicPr>
          <p:nvPr/>
        </p:nvPicPr>
        <p:blipFill>
          <a:blip r:embed="rId5" cstate="email"/>
          <a:srcRect/>
          <a:stretch>
            <a:fillRect/>
          </a:stretch>
        </p:blipFill>
        <p:spPr bwMode="auto">
          <a:xfrm rot="18310724">
            <a:off x="371365" y="4455474"/>
            <a:ext cx="2618982" cy="1218131"/>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24583" name="Picture 7"/>
          <p:cNvPicPr>
            <a:picLocks noChangeAspect="1" noChangeArrowheads="1"/>
          </p:cNvPicPr>
          <p:nvPr/>
        </p:nvPicPr>
        <p:blipFill>
          <a:blip r:embed="rId6" cstate="email"/>
          <a:srcRect/>
          <a:stretch>
            <a:fillRect/>
          </a:stretch>
        </p:blipFill>
        <p:spPr bwMode="auto">
          <a:xfrm>
            <a:off x="3143240" y="2143116"/>
            <a:ext cx="2730606" cy="43382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checkerboard(across)">
                                      <p:cBhvr>
                                        <p:cTn id="7" dur="500"/>
                                        <p:tgtEl>
                                          <p:spTgt spid="36866"/>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34822"/>
                                        </p:tgtEl>
                                        <p:attrNameLst>
                                          <p:attrName>style.visibility</p:attrName>
                                        </p:attrNameLst>
                                      </p:cBhvr>
                                      <p:to>
                                        <p:strVal val="visible"/>
                                      </p:to>
                                    </p:set>
                                    <p:animEffect transition="in" filter="diamond(in)">
                                      <p:cBhvr>
                                        <p:cTn id="11" dur="2000"/>
                                        <p:tgtEl>
                                          <p:spTgt spid="34822"/>
                                        </p:tgtEl>
                                      </p:cBhvr>
                                    </p:animEffect>
                                  </p:childTnLst>
                                </p:cTn>
                              </p:par>
                            </p:childTnLst>
                          </p:cTn>
                        </p:par>
                        <p:par>
                          <p:cTn id="12" fill="hold">
                            <p:stCondLst>
                              <p:cond delay="2500"/>
                            </p:stCondLst>
                            <p:childTnLst>
                              <p:par>
                                <p:cTn id="13" presetID="8" presetClass="entr" presetSubtype="16" fill="hold" nodeType="afterEffect">
                                  <p:stCondLst>
                                    <p:cond delay="0"/>
                                  </p:stCondLst>
                                  <p:childTnLst>
                                    <p:set>
                                      <p:cBhvr>
                                        <p:cTn id="14" dur="1" fill="hold">
                                          <p:stCondLst>
                                            <p:cond delay="0"/>
                                          </p:stCondLst>
                                        </p:cTn>
                                        <p:tgtEl>
                                          <p:spTgt spid="34820"/>
                                        </p:tgtEl>
                                        <p:attrNameLst>
                                          <p:attrName>style.visibility</p:attrName>
                                        </p:attrNameLst>
                                      </p:cBhvr>
                                      <p:to>
                                        <p:strVal val="visible"/>
                                      </p:to>
                                    </p:set>
                                    <p:animEffect transition="in" filter="diamond(in)">
                                      <p:cBhvr>
                                        <p:cTn id="15"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tx1">
                <a:lumMod val="65000"/>
                <a:lumOff val="35000"/>
              </a:schemeClr>
            </a:gs>
            <a:gs pos="100000">
              <a:schemeClr val="bg2">
                <a:lumMod val="7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62466" name="Picture 2" descr="C:\Documents and Settings\Admin.REANIMAT-79BE96\Рабочий стол\ОЛИМПУС\Копия День гимназиста\PA200180.JPG"/>
          <p:cNvPicPr>
            <a:picLocks noChangeAspect="1" noChangeArrowheads="1"/>
          </p:cNvPicPr>
          <p:nvPr/>
        </p:nvPicPr>
        <p:blipFill>
          <a:blip r:embed="rId2" cstate="email"/>
          <a:srcRect/>
          <a:stretch>
            <a:fillRect/>
          </a:stretch>
        </p:blipFill>
        <p:spPr bwMode="auto">
          <a:xfrm>
            <a:off x="2143108" y="1643050"/>
            <a:ext cx="6473839" cy="485509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1" name="Title 1"/>
          <p:cNvSpPr>
            <a:spLocks noGrp="1"/>
          </p:cNvSpPr>
          <p:nvPr>
            <p:ph type="title"/>
          </p:nvPr>
        </p:nvSpPr>
        <p:spPr>
          <a:xfrm>
            <a:off x="142875" y="274638"/>
            <a:ext cx="9001125" cy="1143000"/>
          </a:xfrm>
        </p:spPr>
        <p:txBody>
          <a:bodyPr/>
          <a:lstStyle/>
          <a:p>
            <a:r>
              <a:rPr lang="en-US" b="1" smtClean="0">
                <a:solidFill>
                  <a:schemeClr val="bg1"/>
                </a:solidFill>
                <a:latin typeface="Modern No. 20" pitchFamily="18" charset="0"/>
              </a:rPr>
              <a:t>Ilya and Nastya: </a:t>
            </a:r>
            <a:r>
              <a:rPr lang="en-US" smtClean="0">
                <a:solidFill>
                  <a:schemeClr val="bg1"/>
                </a:solidFill>
                <a:latin typeface="Modern No. 20" pitchFamily="18" charset="0"/>
              </a:rPr>
              <a:t>“We are sure IPod is a necessity rather then luxury” </a:t>
            </a:r>
            <a:endParaRPr lang="ru-RU" smtClean="0">
              <a:solidFill>
                <a:schemeClr val="bg1"/>
              </a:solidFill>
            </a:endParaRPr>
          </a:p>
        </p:txBody>
      </p:sp>
      <p:pic>
        <p:nvPicPr>
          <p:cNvPr id="62467" name="Picture 3" descr="G:\Новая папка\рпааа.bmp"/>
          <p:cNvPicPr>
            <a:picLocks noChangeAspect="1" noChangeArrowheads="1"/>
          </p:cNvPicPr>
          <p:nvPr/>
        </p:nvPicPr>
        <p:blipFill>
          <a:blip r:embed="rId3" cstate="email"/>
          <a:srcRect/>
          <a:stretch>
            <a:fillRect/>
          </a:stretch>
        </p:blipFill>
        <p:spPr bwMode="auto">
          <a:xfrm>
            <a:off x="285720" y="2357430"/>
            <a:ext cx="2756383" cy="3643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Scale>
                                      <p:cBhvr>
                                        <p:cTn id="7" dur="1000" decel="50000" fill="hold">
                                          <p:stCondLst>
                                            <p:cond delay="0"/>
                                          </p:stCondLst>
                                        </p:cTn>
                                        <p:tgtEl>
                                          <p:spTgt spid="225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531"/>
                                        </p:tgtEl>
                                        <p:attrNameLst>
                                          <p:attrName>ppt_x</p:attrName>
                                          <p:attrName>ppt_y</p:attrName>
                                        </p:attrNameLst>
                                      </p:cBhvr>
                                    </p:animMotion>
                                    <p:animEffect transition="in" filter="fade">
                                      <p:cBhvr>
                                        <p:cTn id="9" dur="1000"/>
                                        <p:tgtEl>
                                          <p:spTgt spid="22531"/>
                                        </p:tgtEl>
                                      </p:cBhvr>
                                    </p:animEffect>
                                  </p:childTnLst>
                                </p:cTn>
                              </p:par>
                            </p:childTnLst>
                          </p:cTn>
                        </p:par>
                        <p:par>
                          <p:cTn id="10" fill="hold">
                            <p:stCondLst>
                              <p:cond delay="1000"/>
                            </p:stCondLst>
                            <p:childTnLst>
                              <p:par>
                                <p:cTn id="11" presetID="20" presetClass="entr" presetSubtype="0" fill="hold" nodeType="afterEffect">
                                  <p:stCondLst>
                                    <p:cond delay="0"/>
                                  </p:stCondLst>
                                  <p:childTnLst>
                                    <p:set>
                                      <p:cBhvr>
                                        <p:cTn id="12" dur="1" fill="hold">
                                          <p:stCondLst>
                                            <p:cond delay="0"/>
                                          </p:stCondLst>
                                        </p:cTn>
                                        <p:tgtEl>
                                          <p:spTgt spid="62467"/>
                                        </p:tgtEl>
                                        <p:attrNameLst>
                                          <p:attrName>style.visibility</p:attrName>
                                        </p:attrNameLst>
                                      </p:cBhvr>
                                      <p:to>
                                        <p:strVal val="visible"/>
                                      </p:to>
                                    </p:set>
                                    <p:animEffect transition="in" filter="wedge">
                                      <p:cBhvr>
                                        <p:cTn id="13" dur="20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21000">
              <a:srgbClr val="FFFF00">
                <a:alpha val="47000"/>
              </a:srgbClr>
            </a:gs>
            <a:gs pos="70000">
              <a:srgbClr val="C00000">
                <a:alpha val="54000"/>
              </a:srgbClr>
            </a:gs>
            <a:gs pos="100000">
              <a:schemeClr val="bg1">
                <a:lumMod val="50000"/>
              </a:schemeClr>
            </a:gs>
          </a:gsLst>
          <a:lin ang="5400000" scaled="0"/>
        </a:gradFill>
        <a:effectLst/>
      </p:bgPr>
    </p:bg>
    <p:spTree>
      <p:nvGrpSpPr>
        <p:cNvPr id="1" name=""/>
        <p:cNvGrpSpPr/>
        <p:nvPr/>
      </p:nvGrpSpPr>
      <p:grpSpPr>
        <a:xfrm>
          <a:off x="0" y="0"/>
          <a:ext cx="0" cy="0"/>
          <a:chOff x="0" y="0"/>
          <a:chExt cx="0" cy="0"/>
        </a:xfrm>
      </p:grpSpPr>
      <p:pic>
        <p:nvPicPr>
          <p:cNvPr id="60418" name="Picture 2" descr="C:\Documents and Settings\Admin.REANIMAT-79BE96\Рабочий стол\ОЛИМПУС\Копия ТУРСЛЕТ 2007\P9290020.JPG"/>
          <p:cNvPicPr>
            <a:picLocks noChangeAspect="1" noChangeArrowheads="1"/>
          </p:cNvPicPr>
          <p:nvPr/>
        </p:nvPicPr>
        <p:blipFill>
          <a:blip r:embed="rId2" cstate="email"/>
          <a:srcRect/>
          <a:stretch>
            <a:fillRect/>
          </a:stretch>
        </p:blipFill>
        <p:spPr bwMode="auto">
          <a:xfrm>
            <a:off x="558800" y="3794125"/>
            <a:ext cx="3619500" cy="2714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555" name="Title 1"/>
          <p:cNvSpPr>
            <a:spLocks noGrp="1"/>
          </p:cNvSpPr>
          <p:nvPr>
            <p:ph type="title"/>
          </p:nvPr>
        </p:nvSpPr>
        <p:spPr>
          <a:xfrm>
            <a:off x="5072063" y="0"/>
            <a:ext cx="3614737" cy="1143000"/>
          </a:xfrm>
        </p:spPr>
        <p:txBody>
          <a:bodyPr/>
          <a:lstStyle/>
          <a:p>
            <a:r>
              <a:rPr lang="en-US" b="1" smtClean="0">
                <a:latin typeface="Castellar" pitchFamily="18" charset="0"/>
              </a:rPr>
              <a:t>D a n I I l:</a:t>
            </a:r>
            <a:endParaRPr lang="ru-RU" b="1" smtClean="0"/>
          </a:p>
        </p:txBody>
      </p:sp>
      <p:sp>
        <p:nvSpPr>
          <p:cNvPr id="28676" name="Content Placeholder 2"/>
          <p:cNvSpPr>
            <a:spLocks noGrp="1"/>
          </p:cNvSpPr>
          <p:nvPr>
            <p:ph idx="1"/>
          </p:nvPr>
        </p:nvSpPr>
        <p:spPr>
          <a:xfrm>
            <a:off x="4714875" y="1000125"/>
            <a:ext cx="4043363" cy="1911350"/>
          </a:xfrm>
        </p:spPr>
        <p:txBody>
          <a:bodyPr/>
          <a:lstStyle/>
          <a:p>
            <a:pPr algn="ctr">
              <a:buFontTx/>
              <a:buNone/>
            </a:pPr>
            <a:r>
              <a:rPr lang="en-US" sz="3600" b="1" smtClean="0">
                <a:latin typeface="Viking" pitchFamily="34" charset="0"/>
              </a:rPr>
              <a:t>“Fasebook is the best thing ever invented </a:t>
            </a:r>
            <a:r>
              <a:rPr lang="en-US" sz="3600" smtClean="0">
                <a:latin typeface="Viking" pitchFamily="34" charset="0"/>
              </a:rPr>
              <a:t>”</a:t>
            </a:r>
            <a:endParaRPr lang="ru-RU" sz="3600" smtClean="0"/>
          </a:p>
        </p:txBody>
      </p:sp>
      <p:pic>
        <p:nvPicPr>
          <p:cNvPr id="60419" name="Picture 3" descr="C:\Documents and Settings\Admin.REANIMAT-79BE96\Рабочий стол\Мои рисунки\Золотое руно\P9120507.JPG"/>
          <p:cNvPicPr>
            <a:picLocks noChangeAspect="1" noChangeArrowheads="1"/>
          </p:cNvPicPr>
          <p:nvPr/>
        </p:nvPicPr>
        <p:blipFill>
          <a:blip r:embed="rId3" cstate="email"/>
          <a:srcRect/>
          <a:stretch>
            <a:fillRect/>
          </a:stretch>
        </p:blipFill>
        <p:spPr bwMode="auto">
          <a:xfrm>
            <a:off x="571500" y="357188"/>
            <a:ext cx="4071938" cy="3054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0420" name="Picture 4" descr="C:\Documents and Settings\Admin.REANIMAT-79BE96\Рабочий стол\Мои рисунки\Золотое руно\P9120489.JPG"/>
          <p:cNvPicPr>
            <a:picLocks noChangeAspect="1" noChangeArrowheads="1"/>
          </p:cNvPicPr>
          <p:nvPr/>
        </p:nvPicPr>
        <p:blipFill>
          <a:blip r:embed="rId4" cstate="email"/>
          <a:srcRect/>
          <a:stretch>
            <a:fillRect/>
          </a:stretch>
        </p:blipFill>
        <p:spPr bwMode="auto">
          <a:xfrm>
            <a:off x="4714875" y="3500438"/>
            <a:ext cx="4000500" cy="3000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Scale>
                                      <p:cBhvr>
                                        <p:cTn id="7" dur="1000" decel="50000" fill="hold">
                                          <p:stCondLst>
                                            <p:cond delay="0"/>
                                          </p:stCondLst>
                                        </p:cTn>
                                        <p:tgtEl>
                                          <p:spTgt spid="235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3555"/>
                                        </p:tgtEl>
                                        <p:attrNameLst>
                                          <p:attrName>ppt_x</p:attrName>
                                          <p:attrName>ppt_y</p:attrName>
                                        </p:attrNameLst>
                                      </p:cBhvr>
                                    </p:animMotion>
                                    <p:animEffect transition="in" filter="fade">
                                      <p:cBhvr>
                                        <p:cTn id="9" dur="1000"/>
                                        <p:tgtEl>
                                          <p:spTgt spid="23555"/>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amond(in)">
                                      <p:cBhvr>
                                        <p:cTn id="13" dur="2000"/>
                                        <p:tgtEl>
                                          <p:spTgt spid="60419"/>
                                        </p:tgtEl>
                                      </p:cBhvr>
                                    </p:animEffect>
                                  </p:childTnLst>
                                </p:cTn>
                              </p:par>
                            </p:childTnLst>
                          </p:cTn>
                        </p:par>
                        <p:par>
                          <p:cTn id="14" fill="hold">
                            <p:stCondLst>
                              <p:cond delay="3000"/>
                            </p:stCondLst>
                            <p:childTnLst>
                              <p:par>
                                <p:cTn id="15" presetID="8" presetClass="entr" presetSubtype="16" fill="hold" nodeType="afterEffect">
                                  <p:stCondLst>
                                    <p:cond delay="0"/>
                                  </p:stCondLst>
                                  <p:childTnLst>
                                    <p:set>
                                      <p:cBhvr>
                                        <p:cTn id="16" dur="1" fill="hold">
                                          <p:stCondLst>
                                            <p:cond delay="0"/>
                                          </p:stCondLst>
                                        </p:cTn>
                                        <p:tgtEl>
                                          <p:spTgt spid="60420"/>
                                        </p:tgtEl>
                                        <p:attrNameLst>
                                          <p:attrName>style.visibility</p:attrName>
                                        </p:attrNameLst>
                                      </p:cBhvr>
                                      <p:to>
                                        <p:strVal val="visible"/>
                                      </p:to>
                                    </p:set>
                                    <p:animEffect transition="in" filter="diamond(in)">
                                      <p:cBhvr>
                                        <p:cTn id="17" dur="2000"/>
                                        <p:tgtEl>
                                          <p:spTgt spid="60420"/>
                                        </p:tgtEl>
                                      </p:cBhvr>
                                    </p:animEffect>
                                  </p:childTnLst>
                                </p:cTn>
                              </p:par>
                            </p:childTnLst>
                          </p:cTn>
                        </p:par>
                        <p:par>
                          <p:cTn id="18" fill="hold">
                            <p:stCondLst>
                              <p:cond delay="5000"/>
                            </p:stCondLst>
                            <p:childTnLst>
                              <p:par>
                                <p:cTn id="19" presetID="55" presetClass="entr" presetSubtype="0" fill="hold" nodeType="afterEffect">
                                  <p:stCondLst>
                                    <p:cond delay="0"/>
                                  </p:stCondLst>
                                  <p:childTnLst>
                                    <p:set>
                                      <p:cBhvr>
                                        <p:cTn id="20" dur="1" fill="hold">
                                          <p:stCondLst>
                                            <p:cond delay="0"/>
                                          </p:stCondLst>
                                        </p:cTn>
                                        <p:tgtEl>
                                          <p:spTgt spid="60418"/>
                                        </p:tgtEl>
                                        <p:attrNameLst>
                                          <p:attrName>style.visibility</p:attrName>
                                        </p:attrNameLst>
                                      </p:cBhvr>
                                      <p:to>
                                        <p:strVal val="visible"/>
                                      </p:to>
                                    </p:set>
                                    <p:anim calcmode="lin" valueType="num">
                                      <p:cBhvr>
                                        <p:cTn id="21" dur="1000" fill="hold"/>
                                        <p:tgtEl>
                                          <p:spTgt spid="60418"/>
                                        </p:tgtEl>
                                        <p:attrNameLst>
                                          <p:attrName>ppt_w</p:attrName>
                                        </p:attrNameLst>
                                      </p:cBhvr>
                                      <p:tavLst>
                                        <p:tav tm="0">
                                          <p:val>
                                            <p:strVal val="#ppt_w*0.70"/>
                                          </p:val>
                                        </p:tav>
                                        <p:tav tm="100000">
                                          <p:val>
                                            <p:strVal val="#ppt_w"/>
                                          </p:val>
                                        </p:tav>
                                      </p:tavLst>
                                    </p:anim>
                                    <p:anim calcmode="lin" valueType="num">
                                      <p:cBhvr>
                                        <p:cTn id="22" dur="1000" fill="hold"/>
                                        <p:tgtEl>
                                          <p:spTgt spid="60418"/>
                                        </p:tgtEl>
                                        <p:attrNameLst>
                                          <p:attrName>ppt_h</p:attrName>
                                        </p:attrNameLst>
                                      </p:cBhvr>
                                      <p:tavLst>
                                        <p:tav tm="0">
                                          <p:val>
                                            <p:strVal val="#ppt_h"/>
                                          </p:val>
                                        </p:tav>
                                        <p:tav tm="100000">
                                          <p:val>
                                            <p:strVal val="#ppt_h"/>
                                          </p:val>
                                        </p:tav>
                                      </p:tavLst>
                                    </p:anim>
                                    <p:animEffect transition="in" filter="fade">
                                      <p:cBhvr>
                                        <p:cTn id="23" dur="10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8890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8890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933</Words>
  <Application>Microsoft Office PowerPoint</Application>
  <PresentationFormat>Экран (4:3)</PresentationFormat>
  <Paragraphs>174</Paragraphs>
  <Slides>36</Slides>
  <Notes>8</Notes>
  <HiddenSlides>0</HiddenSlides>
  <MMClips>1</MMClips>
  <ScaleCrop>false</ScaleCrop>
  <HeadingPairs>
    <vt:vector size="8" baseType="variant">
      <vt:variant>
        <vt:lpstr>Использованные шрифты</vt:lpstr>
      </vt:variant>
      <vt:variant>
        <vt:i4>37</vt:i4>
      </vt:variant>
      <vt:variant>
        <vt:lpstr>Тема</vt:lpstr>
      </vt:variant>
      <vt:variant>
        <vt:i4>4</vt:i4>
      </vt:variant>
      <vt:variant>
        <vt:lpstr>Внедренные серверы OLE</vt:lpstr>
      </vt:variant>
      <vt:variant>
        <vt:i4>1</vt:i4>
      </vt:variant>
      <vt:variant>
        <vt:lpstr>Заголовки слайдов</vt:lpstr>
      </vt:variant>
      <vt:variant>
        <vt:i4>36</vt:i4>
      </vt:variant>
    </vt:vector>
  </HeadingPairs>
  <TitlesOfParts>
    <vt:vector size="78" baseType="lpstr">
      <vt:lpstr>Arial</vt:lpstr>
      <vt:lpstr>Calibri</vt:lpstr>
      <vt:lpstr>Rockwell Extra Bold</vt:lpstr>
      <vt:lpstr>Lucida Handwriting</vt:lpstr>
      <vt:lpstr>Agency FB</vt:lpstr>
      <vt:lpstr>Modern No. 20</vt:lpstr>
      <vt:lpstr>Castellar</vt:lpstr>
      <vt:lpstr>Viking</vt:lpstr>
      <vt:lpstr>Arial Black</vt:lpstr>
      <vt:lpstr>Century Schoolbook</vt:lpstr>
      <vt:lpstr>Informal Roman</vt:lpstr>
      <vt:lpstr>Kristen ITC</vt:lpstr>
      <vt:lpstr>Mangal</vt:lpstr>
      <vt:lpstr>Algerian</vt:lpstr>
      <vt:lpstr>Bell MT</vt:lpstr>
      <vt:lpstr>Copperplate Gothic Bold</vt:lpstr>
      <vt:lpstr>Times New Roman</vt:lpstr>
      <vt:lpstr>Tempus Sans ITC</vt:lpstr>
      <vt:lpstr>MS Mincho</vt:lpstr>
      <vt:lpstr>Gill Sans Ultra Bold</vt:lpstr>
      <vt:lpstr>Viner Hand ITC</vt:lpstr>
      <vt:lpstr>Berlin Sans FB</vt:lpstr>
      <vt:lpstr>Calligraph421 BT</vt:lpstr>
      <vt:lpstr>Cooper Black</vt:lpstr>
      <vt:lpstr>Courier New</vt:lpstr>
      <vt:lpstr>Bookman Old Style</vt:lpstr>
      <vt:lpstr>ParkAvenue BT</vt:lpstr>
      <vt:lpstr>Californian FB</vt:lpstr>
      <vt:lpstr>Tiranti Solid LET</vt:lpstr>
      <vt:lpstr>Baskerville Old Face</vt:lpstr>
      <vt:lpstr>Galant</vt:lpstr>
      <vt:lpstr>Lucida Calligraphy</vt:lpstr>
      <vt:lpstr>Rage Italic</vt:lpstr>
      <vt:lpstr>Vladimir Script</vt:lpstr>
      <vt:lpstr>Tunga</vt:lpstr>
      <vt:lpstr>Wingdings</vt:lpstr>
      <vt:lpstr>Arial Unicode MS</vt:lpstr>
      <vt:lpstr>Office Theme</vt:lpstr>
      <vt:lpstr>Оформление по умолчанию</vt:lpstr>
      <vt:lpstr>2_Office Theme</vt:lpstr>
      <vt:lpstr>1_Оформление по умолчанию</vt:lpstr>
      <vt:lpstr>Microsoft Office Excel Chart</vt:lpstr>
      <vt:lpstr>Слайд 1</vt:lpstr>
      <vt:lpstr>GOOD LUCK!</vt:lpstr>
      <vt:lpstr>Слайд 3</vt:lpstr>
      <vt:lpstr>My classmates’ statements</vt:lpstr>
      <vt:lpstr>Слайд 5</vt:lpstr>
      <vt:lpstr>Слайд 6</vt:lpstr>
      <vt:lpstr>Nina:  “It would be the end of the world if I lost my mobile phone”</vt:lpstr>
      <vt:lpstr>Ilya and Nastya: “We are sure IPod is a necessity rather then luxury” </vt:lpstr>
      <vt:lpstr>D a n I I l:</vt:lpstr>
      <vt:lpstr>Anya:</vt:lpstr>
      <vt:lpstr>Tanya:</vt:lpstr>
      <vt:lpstr>Natasha:</vt:lpstr>
      <vt:lpstr>Слайд 13</vt:lpstr>
      <vt:lpstr>Guess what I’m going to tell you about</vt:lpstr>
      <vt:lpstr>There are many inventions in our world…  </vt:lpstr>
      <vt:lpstr>Слайд 16</vt:lpstr>
      <vt:lpstr>The project</vt:lpstr>
      <vt:lpstr>Слайд 18</vt:lpstr>
      <vt:lpstr>Слайд 19</vt:lpstr>
      <vt:lpstr>Слайд 20</vt:lpstr>
      <vt:lpstr>Слайд 21</vt:lpstr>
      <vt:lpstr>Слайд 22</vt:lpstr>
      <vt:lpstr>Computers in medicine</vt:lpstr>
      <vt:lpstr>Слайд 24</vt:lpstr>
      <vt:lpstr>HAVE YOU GOT A COMPUTER?</vt:lpstr>
      <vt:lpstr>Do you think it’s a useful tool?</vt:lpstr>
      <vt:lpstr>How often do you operate it a day?</vt:lpstr>
      <vt:lpstr>Do you think that computers are bad for health?</vt:lpstr>
      <vt:lpstr>What for do you use it?</vt:lpstr>
      <vt:lpstr>What do you prefer to?</vt:lpstr>
      <vt:lpstr>Слайд 31</vt:lpstr>
      <vt:lpstr>Слайд 32</vt:lpstr>
      <vt:lpstr>Слайд 33</vt:lpstr>
      <vt:lpstr>Слайд 34</vt:lpstr>
      <vt:lpstr>Слайд 35</vt:lpstr>
      <vt:lpstr>had been</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dc:title>
  <dc:creator>User</dc:creator>
  <cp:lastModifiedBy>www.PHILka.RU</cp:lastModifiedBy>
  <cp:revision>92</cp:revision>
  <dcterms:created xsi:type="dcterms:W3CDTF">2008-01-21T20:14:32Z</dcterms:created>
  <dcterms:modified xsi:type="dcterms:W3CDTF">2010-03-18T07:57:02Z</dcterms:modified>
</cp:coreProperties>
</file>