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79000" autoAdjust="0"/>
  </p:normalViewPr>
  <p:slideViewPr>
    <p:cSldViewPr>
      <p:cViewPr varScale="1">
        <p:scale>
          <a:sx n="61" d="100"/>
          <a:sy n="61" d="100"/>
        </p:scale>
        <p:origin x="-13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604" y="-108"/>
      </p:cViewPr>
      <p:guideLst>
        <p:guide orient="horz" pos="3156"/>
        <p:guide pos="216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FEACC5-BFED-432E-91DF-FA19BB7968F1}" type="datetimeFigureOut">
              <a:rPr lang="ru-RU" smtClean="0"/>
              <a:pPr/>
              <a:t>19.09.2009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6634B-90ED-4C79-8524-7C32A28E5D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4B3E83-0856-4ABD-92DD-8B4E77E011F4}" type="datetimeFigureOut">
              <a:rPr lang="ru-RU" smtClean="0"/>
              <a:pPr/>
              <a:t>19.09.2009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57DD3-3DF4-41C7-A43C-85589AE1C4D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Welcome</a:t>
            </a:r>
            <a:r>
              <a:rPr lang="en-US" baseline="0" dirty="0" smtClean="0"/>
              <a:t> to our trip with English around the world.</a:t>
            </a:r>
          </a:p>
          <a:p>
            <a:r>
              <a:rPr lang="en-US" baseline="0" dirty="0" smtClean="0"/>
              <a:t>First we’ll revise the mane information about English-speaking countries. Geographical position, the capital, the flag, nationalities, the places of interest.</a:t>
            </a:r>
          </a:p>
          <a:p>
            <a:r>
              <a:rPr lang="en-US" baseline="0" dirty="0" smtClean="0"/>
              <a:t>Then you’ll try to answer the questions of the quiz.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57DD3-3DF4-41C7-A43C-85589AE1C4D0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sz="1200" dirty="0" smtClean="0"/>
              <a:t>Britain is in Europe.</a:t>
            </a:r>
          </a:p>
          <a:p>
            <a:pPr marL="228600" indent="-228600">
              <a:buAutoNum type="arabicPeriod"/>
            </a:pPr>
            <a:r>
              <a:rPr lang="en-US" sz="1200" dirty="0" smtClean="0"/>
              <a:t>The capital of Britain is London.</a:t>
            </a:r>
          </a:p>
          <a:p>
            <a:pPr marL="228600" indent="-228600">
              <a:buAutoNum type="arabicPeriod" startAt="3"/>
            </a:pPr>
            <a:r>
              <a:rPr lang="en-US" sz="1200" dirty="0" smtClean="0"/>
              <a:t>This</a:t>
            </a:r>
            <a:r>
              <a:rPr lang="en-US" sz="1200" baseline="0" dirty="0" smtClean="0"/>
              <a:t> is the British flag. It is blue. It has two red and white crosses.</a:t>
            </a:r>
          </a:p>
          <a:p>
            <a:pPr marL="228600" indent="-228600">
              <a:buAutoNum type="arabicPeriod" startAt="4"/>
            </a:pPr>
            <a:r>
              <a:rPr lang="en-US" sz="1200" baseline="0" dirty="0" smtClean="0"/>
              <a:t>In London there is the big clock Big Ben. British buses are red. They are double-deckers.</a:t>
            </a:r>
            <a:endParaRPr lang="ru-RU" sz="1200" baseline="0" dirty="0" smtClean="0"/>
          </a:p>
          <a:p>
            <a:pPr marL="228600" indent="-228600">
              <a:buAutoNum type="arabicPeriod" startAt="4"/>
            </a:pPr>
            <a:r>
              <a:rPr lang="en-US" sz="1200" baseline="0" dirty="0" smtClean="0"/>
              <a:t>The most famous British in London is the Queen Elisabeth.</a:t>
            </a:r>
            <a:endParaRPr lang="ru-RU" sz="1200" baseline="0" dirty="0" smtClean="0"/>
          </a:p>
          <a:p>
            <a:pPr marL="228600" indent="-228600"/>
            <a:endParaRPr lang="ru-RU" dirty="0" smtClean="0"/>
          </a:p>
          <a:p>
            <a:pPr marL="228600" indent="-228600">
              <a:buNone/>
            </a:pP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57DD3-3DF4-41C7-A43C-85589AE1C4D0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 smtClean="0"/>
              <a:t>Australia is the continent in the south hemisphere.</a:t>
            </a:r>
          </a:p>
          <a:p>
            <a:pPr marL="228600" indent="-228600">
              <a:buAutoNum type="arabicPeriod"/>
            </a:pPr>
            <a:r>
              <a:rPr lang="en-US" dirty="0" smtClean="0"/>
              <a:t>Canberra is the capital.</a:t>
            </a:r>
          </a:p>
          <a:p>
            <a:pPr marL="228600" indent="-228600">
              <a:buAutoNum type="arabicPeriod"/>
            </a:pPr>
            <a:r>
              <a:rPr lang="en-US" dirty="0" smtClean="0"/>
              <a:t>The</a:t>
            </a:r>
            <a:r>
              <a:rPr lang="en-US" baseline="0" dirty="0" smtClean="0"/>
              <a:t> Australian flag is blue. It has two red and white crosses and six white stars.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Australians are the people of this country.</a:t>
            </a:r>
            <a:endParaRPr lang="en-US" dirty="0" smtClean="0"/>
          </a:p>
          <a:p>
            <a:pPr marL="228600" indent="-228600">
              <a:buAutoNum type="arabicPeriod" startAt="5"/>
            </a:pPr>
            <a:r>
              <a:rPr lang="en-US" baseline="0" dirty="0" smtClean="0"/>
              <a:t>Opera house is the symbol of Australia. It is in Sidney. </a:t>
            </a:r>
          </a:p>
          <a:p>
            <a:pPr marL="228600" indent="-228600">
              <a:buAutoNum type="arabicPeriod" startAt="5"/>
            </a:pPr>
            <a:r>
              <a:rPr lang="en-US" baseline="0" dirty="0" smtClean="0"/>
              <a:t>In the country there are lots of kangaroos.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57DD3-3DF4-41C7-A43C-85589AE1C4D0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 smtClean="0"/>
              <a:t>New Zealand is on some islands next to Australia.</a:t>
            </a:r>
          </a:p>
          <a:p>
            <a:pPr marL="228600" indent="-228600">
              <a:buAutoNum type="arabicPeriod"/>
            </a:pPr>
            <a:r>
              <a:rPr lang="en-US" dirty="0" smtClean="0"/>
              <a:t>The capital of the country is Wellington.</a:t>
            </a:r>
          </a:p>
          <a:p>
            <a:pPr marL="228600" indent="-228600">
              <a:buAutoNum type="arabicPeriod"/>
            </a:pPr>
            <a:r>
              <a:rPr lang="en-US" dirty="0" smtClean="0"/>
              <a:t>On the</a:t>
            </a:r>
            <a:r>
              <a:rPr lang="en-US" baseline="0" dirty="0" smtClean="0"/>
              <a:t> blue flag there are two red and white crosses and four red stars.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Some of New Zealanders are Maori. They draw black  pictures on their bodies.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The others are farmers. They keep sheep.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There are lots of geysers and volcanoes in New Zealand. 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57DD3-3DF4-41C7-A43C-85589AE1C4D0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 smtClean="0"/>
              <a:t>The United states of America is in North America.</a:t>
            </a:r>
            <a:r>
              <a:rPr lang="en-US" baseline="0" dirty="0" smtClean="0"/>
              <a:t> The USA has 50 states.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Its capital is Washington.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American flag has got red and white stripes and fifty stars.</a:t>
            </a:r>
          </a:p>
          <a:p>
            <a:pPr marL="228600" indent="-228600">
              <a:buAutoNum type="arabicPeriod"/>
            </a:pPr>
            <a:r>
              <a:rPr lang="en-US" dirty="0" smtClean="0"/>
              <a:t>Indians and cowboys  are Americans.</a:t>
            </a:r>
          </a:p>
          <a:p>
            <a:pPr marL="228600" indent="-228600">
              <a:buAutoNum type="arabicPeriod"/>
            </a:pPr>
            <a:r>
              <a:rPr lang="en-US" dirty="0" smtClean="0"/>
              <a:t>The</a:t>
            </a:r>
            <a:r>
              <a:rPr lang="en-US" baseline="0" dirty="0" smtClean="0"/>
              <a:t> most popular American is the president of the USA.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He lives in the White House.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There is the Statue of Liberty in New York.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57DD3-3DF4-41C7-A43C-85589AE1C4D0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 smtClean="0"/>
              <a:t>Canada is in North America.</a:t>
            </a:r>
          </a:p>
          <a:p>
            <a:pPr marL="228600" indent="-228600">
              <a:buAutoNum type="arabicPeriod"/>
            </a:pPr>
            <a:r>
              <a:rPr lang="en-US" dirty="0" smtClean="0"/>
              <a:t>The capital of the country is Ottawa.</a:t>
            </a:r>
          </a:p>
          <a:p>
            <a:pPr marL="228600" indent="-228600">
              <a:buAutoNum type="arabicPeriod"/>
            </a:pPr>
            <a:r>
              <a:rPr lang="en-US" dirty="0" smtClean="0"/>
              <a:t>There is a red leaf and two red stripes on the Canadian flag. </a:t>
            </a:r>
          </a:p>
          <a:p>
            <a:pPr marL="228600" indent="-228600">
              <a:buAutoNum type="arabicPeriod"/>
            </a:pPr>
            <a:r>
              <a:rPr lang="en-US" dirty="0" smtClean="0"/>
              <a:t>On the South of Canada there is the beautiful place The Niagara Falls.</a:t>
            </a:r>
            <a:r>
              <a:rPr lang="en-US" baseline="0" dirty="0" smtClean="0"/>
              <a:t> </a:t>
            </a:r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smtClean="0"/>
              <a:t>The aborigines of Canada are Eskimos.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Canadian speak two language English and French. </a:t>
            </a:r>
          </a:p>
          <a:p>
            <a:pPr marL="228600" indent="-228600">
              <a:buAutoNum type="arabicPeriod"/>
            </a:pPr>
            <a:r>
              <a:rPr lang="en-US" dirty="0" smtClean="0"/>
              <a:t>This is the famous</a:t>
            </a:r>
            <a:r>
              <a:rPr lang="en-US" baseline="0" dirty="0" smtClean="0"/>
              <a:t> girl. Read about her.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57DD3-3DF4-41C7-A43C-85589AE1C4D0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19.09.2009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19.09.2009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19.09.2009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19.09.2009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19.09.2009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jpe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3.jpe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3.jpe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/>
              <a:t>English</a:t>
            </a:r>
            <a:endParaRPr lang="ru-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n w="18415" cmpd="sng">
                  <a:solidFill>
                    <a:schemeClr val="bg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around the world </a:t>
            </a:r>
            <a:endParaRPr lang="ru-RU" sz="6000" dirty="0">
              <a:ln w="18415" cmpd="sng">
                <a:solidFill>
                  <a:schemeClr val="bg2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5500702"/>
            <a:ext cx="8215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Заочное путешествие по англоязычным странам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571736" cy="1582621"/>
          </a:xfrm>
        </p:spPr>
        <p:txBody>
          <a:bodyPr>
            <a:noAutofit/>
          </a:bodyPr>
          <a:lstStyle/>
          <a:p>
            <a:r>
              <a:rPr lang="en-US" sz="5400" dirty="0" smtClean="0"/>
              <a:t>BRITAIN</a:t>
            </a:r>
            <a:br>
              <a:rPr lang="en-US" sz="5400" dirty="0" smtClean="0"/>
            </a:b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214282" y="3429000"/>
            <a:ext cx="2571768" cy="2580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0800000">
            <a:off x="142844" y="3286124"/>
            <a:ext cx="2761770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142844" y="714356"/>
            <a:ext cx="2071702" cy="2571768"/>
          </a:xfrm>
          <a:prstGeom prst="wedgeRoundRectCallout">
            <a:avLst>
              <a:gd name="adj1" fmla="val 16999"/>
              <a:gd name="adj2" fmla="val 10132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1071546"/>
            <a:ext cx="1301727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57422" y="0"/>
            <a:ext cx="12684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1643042" y="1214422"/>
            <a:ext cx="1071570" cy="214314"/>
          </a:xfrm>
          <a:prstGeom prst="wedgeRoundRectCallout">
            <a:avLst>
              <a:gd name="adj1" fmla="val -62426"/>
              <a:gd name="adj2" fmla="val 51761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London</a:t>
            </a:r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8"/>
          <a:srcRect t="7285" b="7285"/>
          <a:stretch>
            <a:fillRect/>
          </a:stretch>
        </p:blipFill>
        <p:spPr bwMode="auto">
          <a:xfrm rot="420000">
            <a:off x="3294182" y="909644"/>
            <a:ext cx="4617720" cy="393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/>
          <a:srcRect t="6481" b="6481"/>
          <a:stretch>
            <a:fillRect/>
          </a:stretch>
        </p:blipFill>
        <p:spPr bwMode="auto">
          <a:xfrm rot="420000">
            <a:off x="3937124" y="2338404"/>
            <a:ext cx="4617720" cy="3931920"/>
          </a:xfrm>
          <a:prstGeom prst="rect">
            <a:avLst/>
          </a:prstGeom>
          <a:noFill/>
          <a:ln w="9525" cap="rnd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533640" cy="1582621"/>
          </a:xfrm>
        </p:spPr>
        <p:txBody>
          <a:bodyPr>
            <a:noAutofit/>
          </a:bodyPr>
          <a:lstStyle/>
          <a:p>
            <a:r>
              <a:rPr lang="en-US" sz="4000" dirty="0" smtClean="0"/>
              <a:t>AUSTRALIA</a:t>
            </a:r>
            <a:br>
              <a:rPr lang="en-US" sz="4000" dirty="0" smtClean="0"/>
            </a:b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7158" y="3357562"/>
            <a:ext cx="2850165" cy="2687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357158" y="1000108"/>
            <a:ext cx="2428892" cy="2357454"/>
          </a:xfrm>
          <a:prstGeom prst="wedgeRoundRectCallout">
            <a:avLst>
              <a:gd name="adj1" fmla="val -20833"/>
              <a:gd name="adj2" fmla="val 9574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1571612"/>
            <a:ext cx="1571636" cy="141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1857356" y="1000108"/>
            <a:ext cx="1357322" cy="357190"/>
          </a:xfrm>
          <a:prstGeom prst="wedgeRoundRectCallout">
            <a:avLst>
              <a:gd name="adj1" fmla="val -38928"/>
              <a:gd name="adj2" fmla="val 4217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Canberra</a:t>
            </a:r>
            <a:endParaRPr lang="ru-RU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60" y="142852"/>
            <a:ext cx="1273175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11207">
            <a:off x="3551916" y="1594967"/>
            <a:ext cx="5191910" cy="39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8"/>
          <a:srcRect l="5886" r="5886"/>
          <a:stretch>
            <a:fillRect/>
          </a:stretch>
        </p:blipFill>
        <p:spPr bwMode="auto">
          <a:xfrm rot="499818">
            <a:off x="1284438" y="3609606"/>
            <a:ext cx="3267221" cy="2781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677 0.1287 C -0.15469 0.11134 -0.14705 0.08888 -0.13576 0.07916 C -0.13108 0.06944 -0.12153 0.06226 -0.11806 0.05324 C -0.11372 0.04189 -0.11649 0.04699 -0.1099 0.03819 C -0.10399 0.02199 -0.09236 0.00601 -0.08264 -0.00695 C -0.07674 -0.0257 -0.06771 -0.0426 -0.05833 -0.05857 C -0.05469 -0.07107 -0.04896 -0.08125 -0.04392 -0.09283 C -0.0408 -0.10834 -0.03611 -0.12269 -0.02934 -0.13588 C -0.01788 -0.19838 -0.01719 -0.08056 -0.02778 -0.04121 C -0.02951 -0.02755 -0.03194 -0.01413 -0.0342 -0.00047 C -0.03472 0.003 -0.03316 -0.00764 -0.03264 -0.01112 C -0.03194 -0.01621 -0.03056 -0.02107 -0.02934 -0.02616 C -0.0283 -0.03056 -0.02691 -0.03473 -0.02604 -0.03913 C -0.02378 -0.04977 -0.0217 -0.06065 -0.01962 -0.0713 C -0.01615 -0.08889 -0.00486 -0.11389 0.00139 -0.13172 C 0.00642 -0.14584 0.01094 -0.16019 0.0158 -0.17454 C 0.01806 -0.18102 0.02274 -0.18565 0.02552 -0.1919 C 0.02812 -0.19792 0.02951 -0.20487 0.03194 -0.21112 C 0.03924 -0.2294 0.04931 -0.24514 0.05937 -0.26065 C 0.06806 -0.27408 0.06059 -0.25973 0.0691 -0.2757 C 0.07135 -0.27987 0.07552 -0.28866 0.07552 -0.28866 C 0.07604 -0.20556 0.07587 -0.12223 0.07708 -0.03913 C 0.07708 -0.03473 0.07795 -0.04792 0.07882 -0.05209 C 0.08056 -0.06019 0.08333 -0.0676 0.08524 -0.0757 C 0.09149 -0.10325 0.10104 -0.12801 0.10781 -0.15533 C 0.12778 -0.23519 0.15608 -0.3132 0.18837 -0.38542 C 0.19236 -0.40533 0.20156 -0.41991 0.20937 -0.43704 C 0.21181 -0.4426 0.21319 -0.44885 0.2158 -0.45417 C 0.21684 -0.45625 0.21806 -0.45857 0.2191 -0.46065 C 0.2224 -0.4382 0.21892 -0.41112 0.21267 -0.38959 C 0.2099 -0.3588 0.20434 -0.32755 0.19479 -0.29931 C 0.1875 -0.25463 0.17882 -0.21158 0.17552 -0.16598 C 0.17604 -0.16181 0.17535 -0.15672 0.17708 -0.15325 C 0.17795 -0.15139 0.17812 -0.15741 0.17882 -0.1595 C 0.18021 -0.1632 0.18194 -0.16667 0.18351 -0.17038 C 0.18681 -0.17825 0.19062 -0.18565 0.19323 -0.19399 C 0.20295 -0.22408 0.19618 -0.20417 0.2158 -0.25209 C 0.2191 -0.25996 0.21944 -0.26945 0.22222 -0.27778 C 0.22535 -0.2875 0.23021 -0.29607 0.23351 -0.30579 C 0.24757 -0.34607 0.26076 -0.38658 0.27552 -0.42616 C 0.28403 -0.44908 0.29375 -0.48843 0.31424 -0.49723 C 0.31997 -0.50301 0.32292 -0.50926 0.32882 -0.51436 C 0.32656 -0.41366 0.32986 -0.46713 0.32222 -0.38959 C 0.32118 -0.37825 0.32014 -0.36667 0.3191 -0.35533 C 0.31858 -0.34885 0.31736 -0.33588 0.31736 -0.33588 C 0.31684 -0.32014 0.31667 -0.3044 0.3158 -0.28866 C 0.31562 -0.28357 0.31424 -0.26852 0.31424 -0.27362 C 0.31424 -0.29306 0.3184 -0.32801 0.32396 -0.34676 C 0.32552 -0.35209 0.32865 -0.35649 0.33038 -0.36181 C 0.34288 -0.40209 0.34931 -0.43913 0.3691 -0.4757 C 0.37691 -0.49028 0.38715 -0.50186 0.39653 -0.51436 C 0.40538 -0.52616 0.39705 -0.52084 0.40608 -0.52524 C 0.40521 -0.46505 0.4066 -0.41899 0.39653 -0.36389 C 0.39358 -0.32686 0.38681 -0.28727 0.38681 -0.25 " pathEditMode="relative" ptsTypes="fffffffffffffffffffffffffffffffffffffffffffffffffffffA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212848" cy="158262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NEW ZEALAND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p:blipFill>
        <p:spPr bwMode="auto">
          <a:xfrm>
            <a:off x="357158" y="3500438"/>
            <a:ext cx="2850165" cy="2687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500034" y="1571612"/>
            <a:ext cx="2428892" cy="2428892"/>
          </a:xfrm>
          <a:prstGeom prst="wedgeRoundRectCallout">
            <a:avLst>
              <a:gd name="adj1" fmla="val 166"/>
              <a:gd name="adj2" fmla="val 7863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2143117"/>
            <a:ext cx="128588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214282" y="2071678"/>
            <a:ext cx="1428728" cy="285752"/>
          </a:xfrm>
          <a:prstGeom prst="wedgeRoundRectCallout">
            <a:avLst>
              <a:gd name="adj1" fmla="val 76261"/>
              <a:gd name="adj2" fmla="val 22731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Wellington  </a:t>
            </a:r>
            <a:endParaRPr lang="ru-RU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46279" y="285728"/>
            <a:ext cx="1239837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7"/>
          <a:srcRect l="10488" r="10488"/>
          <a:stretch>
            <a:fillRect/>
          </a:stretch>
        </p:blipFill>
        <p:spPr bwMode="auto">
          <a:xfrm rot="418275">
            <a:off x="3293266" y="265718"/>
            <a:ext cx="4618038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487315">
            <a:off x="3536402" y="1342949"/>
            <a:ext cx="5130758" cy="390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461726">
            <a:off x="3777849" y="2940851"/>
            <a:ext cx="5149071" cy="3588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212848" cy="158262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 AMERICA</a:t>
            </a:r>
            <a:br>
              <a:rPr lang="en-US" sz="4000" dirty="0" smtClean="0"/>
            </a:b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0800000">
            <a:off x="142844" y="3286124"/>
            <a:ext cx="2761770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0" y="1071546"/>
            <a:ext cx="3214678" cy="2357454"/>
          </a:xfrm>
          <a:prstGeom prst="wedgeRoundRectCallout">
            <a:avLst>
              <a:gd name="adj1" fmla="val -20156"/>
              <a:gd name="adj2" fmla="val 8235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928802"/>
            <a:ext cx="2214578" cy="12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642910" y="1214422"/>
            <a:ext cx="1928826" cy="428628"/>
          </a:xfrm>
          <a:prstGeom prst="wedgeRoundRectCallout">
            <a:avLst>
              <a:gd name="adj1" fmla="val 25714"/>
              <a:gd name="adj2" fmla="val 2483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Washington</a:t>
            </a:r>
            <a:endParaRPr lang="ru-RU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08" y="142852"/>
            <a:ext cx="12795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7"/>
          <a:srcRect t="8941" b="8941"/>
          <a:stretch>
            <a:fillRect/>
          </a:stretch>
        </p:blipFill>
        <p:spPr bwMode="auto">
          <a:xfrm rot="414041">
            <a:off x="3291302" y="263182"/>
            <a:ext cx="4618037" cy="393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479881">
            <a:off x="3916177" y="1237497"/>
            <a:ext cx="4188630" cy="3740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452758">
            <a:off x="4402008" y="2286898"/>
            <a:ext cx="4560979" cy="3151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451649">
            <a:off x="3533557" y="410385"/>
            <a:ext cx="4332320" cy="6183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410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212848" cy="158262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CANADA</a:t>
            </a:r>
            <a:br>
              <a:rPr lang="en-US" sz="4000" dirty="0" smtClean="0"/>
            </a:b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0800000">
            <a:off x="285720" y="3214686"/>
            <a:ext cx="2761770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0" y="1142984"/>
            <a:ext cx="3071802" cy="2214578"/>
          </a:xfrm>
          <a:prstGeom prst="wedgeRoundRectCallout">
            <a:avLst>
              <a:gd name="adj1" fmla="val -10911"/>
              <a:gd name="adj2" fmla="val 8117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1357297"/>
            <a:ext cx="1928826" cy="1642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1785918" y="1285860"/>
            <a:ext cx="1357322" cy="428628"/>
          </a:xfrm>
          <a:prstGeom prst="wedgeRoundRectCallout">
            <a:avLst>
              <a:gd name="adj1" fmla="val -39305"/>
              <a:gd name="adj2" fmla="val 2868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Ottawa</a:t>
            </a:r>
            <a:endParaRPr lang="ru-RU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71670" y="142852"/>
            <a:ext cx="124301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7"/>
          <a:srcRect l="7724" r="7724"/>
          <a:stretch>
            <a:fillRect/>
          </a:stretch>
        </p:blipFill>
        <p:spPr bwMode="auto">
          <a:xfrm rot="418153">
            <a:off x="3205643" y="540245"/>
            <a:ext cx="5666564" cy="4825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456829">
            <a:off x="3611891" y="1276574"/>
            <a:ext cx="5117592" cy="3542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476437">
            <a:off x="4187276" y="1801974"/>
            <a:ext cx="4674933" cy="4404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51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894</TotalTime>
  <Words>399</Words>
  <PresentationFormat>Экран (4:3)</PresentationFormat>
  <Paragraphs>54</Paragraphs>
  <Slides>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English</vt:lpstr>
      <vt:lpstr>BRITAIN </vt:lpstr>
      <vt:lpstr>AUSTRALIA </vt:lpstr>
      <vt:lpstr>NEW ZEALAND</vt:lpstr>
      <vt:lpstr> AMERICA </vt:lpstr>
      <vt:lpstr>CANADA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</dc:title>
  <cp:lastModifiedBy>мама</cp:lastModifiedBy>
  <cp:revision>94</cp:revision>
  <dcterms:modified xsi:type="dcterms:W3CDTF">2009-09-19T11:21:54Z</dcterms:modified>
</cp:coreProperties>
</file>