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E593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B6CB7-6DC9-420B-8F9C-50B6288A7488}" type="datetimeFigureOut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084BD-DB5E-415E-8DE8-7F1942DA6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C8A89-3A65-4E15-B1DD-710ABD638457}" type="datetimeFigureOut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7E474-16E8-4CFA-B133-CC91B2192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7175A-4B08-4F54-80D0-6D52CBEEC6C2}" type="datetimeFigureOut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F76A6-3E9D-4D28-9834-C8243DE762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4200F-1370-42EB-A04F-E0E676CE91AE}" type="datetimeFigureOut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0B693-2064-4A38-A572-A66F75F1F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D3FC1-6F45-49BF-9B16-041236B28251}" type="datetimeFigureOut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B8A48-ED6B-47E3-8104-B0298CA73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65B3F-4752-4B2C-AE79-9316C774C75C}" type="datetimeFigureOut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2D12E-BB05-41AF-BDF0-8446869FC3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DDA3F-4E02-4F93-B2A2-2398DA70277C}" type="datetimeFigureOut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CE17D-E902-4C56-93D3-89A2783EF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4122F-D2C7-4574-85B6-1CC88433221E}" type="datetimeFigureOut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6ACEB-0FD2-4C08-BFA7-6303801CB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A22B4-767A-454B-8D75-3A77CE40B2BB}" type="datetimeFigureOut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5C1BE-AB02-4910-A23F-440EA9FD28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F433E-2908-4761-A0F8-9F658D283B41}" type="datetimeFigureOut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A6DA8-2700-413B-918C-42F8D7707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F87BE-C93B-4FB8-A7DD-DD86B3473259}" type="datetimeFigureOut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D0B59-1F8E-4AE9-BD33-1170FC752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3">
                <a:lumMod val="75000"/>
              </a:schemeClr>
            </a:gs>
            <a:gs pos="61000">
              <a:srgbClr val="FFC000"/>
            </a:gs>
            <a:gs pos="100000">
              <a:srgbClr val="FFE593">
                <a:alpha val="1961"/>
              </a:srgbClr>
            </a:gs>
            <a:gs pos="98000">
              <a:schemeClr val="accent6"/>
            </a:gs>
          </a:gsLst>
          <a:lin ang="18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83B0AD-D2F1-4700-9F50-6B2B1CA2A4F4}" type="datetimeFigureOut">
              <a:rPr lang="ru-RU"/>
              <a:pPr>
                <a:defRPr/>
              </a:pPr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63D661-D453-4708-8286-E2177AE5B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gif"/><Relationship Id="rId4" Type="http://schemas.openxmlformats.org/officeDocument/2006/relationships/image" Target="../media/image2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2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357188" y="1285875"/>
            <a:ext cx="85725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 b="1">
                <a:latin typeface="Calibri" pitchFamily="34" charset="0"/>
              </a:rPr>
              <a:t>Секреты Вашего здоровья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571625" y="4572000"/>
            <a:ext cx="5572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latin typeface="Calibri" pitchFamily="34" charset="0"/>
              </a:rPr>
              <a:t>Внеклассное мероприятие</a:t>
            </a:r>
          </a:p>
        </p:txBody>
      </p:sp>
      <p:pic>
        <p:nvPicPr>
          <p:cNvPr id="13316" name="Рисунок 5" descr="FLOWER34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50" y="5143500"/>
            <a:ext cx="10763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6" descr="flower_pot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357188"/>
            <a:ext cx="6762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75" y="357188"/>
            <a:ext cx="6072188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Пища для здоровья.</a:t>
            </a:r>
          </a:p>
        </p:txBody>
      </p:sp>
      <p:pic>
        <p:nvPicPr>
          <p:cNvPr id="5" name="Рисунок 4" descr="сканирование03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071563"/>
            <a:ext cx="2876550" cy="546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сканирование028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2071688"/>
            <a:ext cx="5011738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quest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75" y="2286000"/>
            <a:ext cx="1747838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ыня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500063"/>
            <a:ext cx="357187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grana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5" y="2714625"/>
            <a:ext cx="4786313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v25ani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25" y="4786313"/>
            <a:ext cx="1643063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63" y="428625"/>
            <a:ext cx="8143875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Здоровье и домашняя техника.</a:t>
            </a:r>
          </a:p>
        </p:txBody>
      </p:sp>
      <p:pic>
        <p:nvPicPr>
          <p:cNvPr id="24578" name="Рисунок 4" descr="комп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143125"/>
            <a:ext cx="42862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Рисунок 5" descr="телев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3429000"/>
            <a:ext cx="3214687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7" descr="мобила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0" y="1071563"/>
            <a:ext cx="237172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88" y="357188"/>
            <a:ext cx="8429625" cy="754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3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Правила безопасного обращения.</a:t>
            </a:r>
          </a:p>
        </p:txBody>
      </p:sp>
      <p:sp>
        <p:nvSpPr>
          <p:cNvPr id="25602" name="TextBox 4"/>
          <p:cNvSpPr txBox="1">
            <a:spLocks noChangeArrowheads="1"/>
          </p:cNvSpPr>
          <p:nvPr/>
        </p:nvSpPr>
        <p:spPr bwMode="auto">
          <a:xfrm>
            <a:off x="428625" y="1071563"/>
            <a:ext cx="8429625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endParaRPr lang="ru-RU" sz="240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ru-RU" sz="2400">
                <a:latin typeface="Calibri" pitchFamily="34" charset="0"/>
              </a:rPr>
              <a:t>  </a:t>
            </a:r>
            <a:r>
              <a:rPr lang="ru-RU" sz="3200">
                <a:latin typeface="Calibri" pitchFamily="34" charset="0"/>
              </a:rPr>
              <a:t>Используйте удобное кресло;</a:t>
            </a:r>
          </a:p>
          <a:p>
            <a:pPr>
              <a:buFontTx/>
              <a:buChar char="-"/>
            </a:pPr>
            <a:r>
              <a:rPr lang="ru-RU" sz="3200">
                <a:latin typeface="Calibri" pitchFamily="34" charset="0"/>
              </a:rPr>
              <a:t>  Экран монитора и очки должны быть абсолютно чистыми;</a:t>
            </a:r>
          </a:p>
          <a:p>
            <a:pPr>
              <a:buFontTx/>
              <a:buChar char="-"/>
            </a:pPr>
            <a:r>
              <a:rPr lang="ru-RU" sz="3200">
                <a:latin typeface="Calibri" pitchFamily="34" charset="0"/>
              </a:rPr>
              <a:t>  Делайте перерывы  в работе на 10 минут каждый час;</a:t>
            </a:r>
          </a:p>
          <a:p>
            <a:pPr>
              <a:buFontTx/>
              <a:buChar char="-"/>
            </a:pPr>
            <a:r>
              <a:rPr lang="ru-RU" sz="3200">
                <a:latin typeface="Calibri" pitchFamily="34" charset="0"/>
              </a:rPr>
              <a:t>  Работайте в хорошо освещенной комнате;</a:t>
            </a:r>
          </a:p>
          <a:p>
            <a:pPr>
              <a:buFontTx/>
              <a:buChar char="-"/>
            </a:pPr>
            <a:r>
              <a:rPr lang="ru-RU" sz="3200">
                <a:latin typeface="Calibri" pitchFamily="34" charset="0"/>
              </a:rPr>
              <a:t>  Ограничьте время просмотра телепередач  двумя часами в день;</a:t>
            </a:r>
          </a:p>
          <a:p>
            <a:r>
              <a:rPr lang="ru-RU" sz="3200">
                <a:latin typeface="Calibri" pitchFamily="34" charset="0"/>
              </a:rPr>
              <a:t> </a:t>
            </a:r>
          </a:p>
        </p:txBody>
      </p:sp>
      <p:pic>
        <p:nvPicPr>
          <p:cNvPr id="25603" name="Рисунок 6" descr="1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4929188"/>
            <a:ext cx="2386012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75" y="357188"/>
            <a:ext cx="8429625" cy="754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3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Правила безопасного обращения.</a:t>
            </a:r>
          </a:p>
        </p:txBody>
      </p:sp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428625" y="1143000"/>
            <a:ext cx="8429625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endParaRPr lang="ru-RU" sz="320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ru-RU" sz="3200">
                <a:latin typeface="Calibri" pitchFamily="34" charset="0"/>
              </a:rPr>
              <a:t>Не располагайтесь от экрана телевизора на расстояние менее двух метров;</a:t>
            </a:r>
          </a:p>
          <a:p>
            <a:pPr>
              <a:buFontTx/>
              <a:buChar char="-"/>
            </a:pPr>
            <a:r>
              <a:rPr lang="ru-RU" sz="3200">
                <a:latin typeface="Calibri" pitchFamily="34" charset="0"/>
              </a:rPr>
              <a:t>  Не разговаривайте по мобильному телефону длительное время, особенно вечером;</a:t>
            </a:r>
          </a:p>
          <a:p>
            <a:pPr>
              <a:buFontTx/>
              <a:buChar char="-"/>
            </a:pPr>
            <a:r>
              <a:rPr lang="ru-RU" sz="3200">
                <a:latin typeface="Calibri" pitchFamily="34" charset="0"/>
              </a:rPr>
              <a:t>  Не пользуйтесь мобильным </a:t>
            </a:r>
          </a:p>
          <a:p>
            <a:r>
              <a:rPr lang="ru-RU" sz="3200">
                <a:latin typeface="Calibri" pitchFamily="34" charset="0"/>
              </a:rPr>
              <a:t>телефоном во время грозы;</a:t>
            </a:r>
          </a:p>
          <a:p>
            <a:pPr>
              <a:buFontTx/>
              <a:buChar char="-"/>
            </a:pPr>
            <a:r>
              <a:rPr lang="ru-RU" sz="3200">
                <a:latin typeface="Calibri" pitchFamily="34" charset="0"/>
              </a:rPr>
              <a:t>  Постарайтесь минимизировать</a:t>
            </a:r>
          </a:p>
          <a:p>
            <a:r>
              <a:rPr lang="ru-RU" sz="3200">
                <a:latin typeface="Calibri" pitchFamily="34" charset="0"/>
              </a:rPr>
              <a:t> уровень шума в рабочем помещении;</a:t>
            </a:r>
          </a:p>
          <a:p>
            <a:pPr>
              <a:buFontTx/>
              <a:buChar char="-"/>
            </a:pPr>
            <a:r>
              <a:rPr lang="ru-RU" sz="3200">
                <a:latin typeface="Calibri" pitchFamily="34" charset="0"/>
              </a:rPr>
              <a:t>  Регулярно выполняйте упражнения для глаз и опорно-двигательного аппарата.</a:t>
            </a:r>
          </a:p>
        </p:txBody>
      </p:sp>
      <p:pic>
        <p:nvPicPr>
          <p:cNvPr id="26627" name="Рисунок 7" descr="celphon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727692">
            <a:off x="153988" y="882650"/>
            <a:ext cx="6921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Рисунок 8" descr="TV-0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4538" y="3714750"/>
            <a:ext cx="16129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25" y="714375"/>
            <a:ext cx="7143750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Будьте здоровы.</a:t>
            </a:r>
          </a:p>
        </p:txBody>
      </p:sp>
      <p:pic>
        <p:nvPicPr>
          <p:cNvPr id="27650" name="Рисунок 8" descr="baby14_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500563"/>
            <a:ext cx="2071688" cy="211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Рисунок 10" descr="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4000500"/>
            <a:ext cx="16954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Рисунок 11" descr="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1025" y="4152900"/>
            <a:ext cx="16954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Рисунок 13" descr="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4286250"/>
            <a:ext cx="16954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Рисунок 14" descr="s3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14313" y="214313"/>
            <a:ext cx="2335213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Рисунок 18" descr="r1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557139">
            <a:off x="6942138" y="79375"/>
            <a:ext cx="2357437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928688" y="500063"/>
            <a:ext cx="72866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000" b="1" i="1">
                <a:latin typeface="Calibri" pitchFamily="34" charset="0"/>
              </a:rPr>
              <a:t>Девиз:</a:t>
            </a:r>
            <a:r>
              <a:rPr lang="ru-RU" sz="9000">
                <a:latin typeface="Calibri" pitchFamily="34" charset="0"/>
              </a:rPr>
              <a:t> </a:t>
            </a:r>
          </a:p>
          <a:p>
            <a:pPr algn="ctr"/>
            <a:r>
              <a:rPr lang="ru-RU" sz="9000">
                <a:solidFill>
                  <a:srgbClr val="FF0000"/>
                </a:solidFill>
                <a:latin typeface="Calibri" pitchFamily="34" charset="0"/>
              </a:rPr>
              <a:t>«Ваше здоровье в ваших руках».</a:t>
            </a:r>
          </a:p>
        </p:txBody>
      </p:sp>
      <p:pic>
        <p:nvPicPr>
          <p:cNvPr id="14338" name="Рисунок 2" descr="h28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28625" y="714375"/>
            <a:ext cx="11572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4" descr="h28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19534">
            <a:off x="7456488" y="2876550"/>
            <a:ext cx="9017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"/>
          <p:cNvSpPr txBox="1">
            <a:spLocks noChangeArrowheads="1"/>
          </p:cNvSpPr>
          <p:nvPr/>
        </p:nvSpPr>
        <p:spPr bwMode="auto">
          <a:xfrm>
            <a:off x="1071563" y="928688"/>
            <a:ext cx="73580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0000"/>
                </a:solidFill>
                <a:latin typeface="Calibri" pitchFamily="34" charset="0"/>
              </a:rPr>
              <a:t>Факторы здоровья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0100" y="2143116"/>
            <a:ext cx="7000924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5">
              <a:buFont typeface="Wingdings" pitchFamily="2" charset="2"/>
              <a:buChar char="ü"/>
              <a:defRPr/>
            </a:pPr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условия проживания</a:t>
            </a:r>
          </a:p>
          <a:p>
            <a:pPr lvl="5">
              <a:buFont typeface="Wingdings" pitchFamily="2" charset="2"/>
              <a:buChar char="ü"/>
              <a:defRPr/>
            </a:pPr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питание</a:t>
            </a:r>
          </a:p>
          <a:p>
            <a:pPr lvl="5">
              <a:buFont typeface="Wingdings" pitchFamily="2" charset="2"/>
              <a:buChar char="ü"/>
              <a:defRPr/>
            </a:pPr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движение</a:t>
            </a:r>
          </a:p>
          <a:p>
            <a:pPr lvl="5">
              <a:buFont typeface="Wingdings" pitchFamily="2" charset="2"/>
              <a:buChar char="ü"/>
              <a:defRPr/>
            </a:pPr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образ жизни</a:t>
            </a:r>
          </a:p>
        </p:txBody>
      </p:sp>
      <p:pic>
        <p:nvPicPr>
          <p:cNvPr id="15363" name="Рисунок 6" descr="foo-salad_tos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2500313"/>
            <a:ext cx="1928813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7" descr="aerobics_lady05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4143375"/>
            <a:ext cx="221456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50" y="357188"/>
            <a:ext cx="79295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Здоровая и безопасная квартира.</a:t>
            </a:r>
          </a:p>
        </p:txBody>
      </p:sp>
      <p:sp>
        <p:nvSpPr>
          <p:cNvPr id="16386" name="TextBox 7"/>
          <p:cNvSpPr txBox="1">
            <a:spLocks noChangeArrowheads="1"/>
          </p:cNvSpPr>
          <p:nvPr/>
        </p:nvSpPr>
        <p:spPr bwMode="auto">
          <a:xfrm>
            <a:off x="214313" y="1214438"/>
            <a:ext cx="8715375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latin typeface="Calibri" pitchFamily="34" charset="0"/>
              </a:rPr>
              <a:t>Чтобы уменьшить контакт с пылью следует соблюдать следующие правила:</a:t>
            </a:r>
            <a:endParaRPr lang="ru-RU" sz="3200" i="1">
              <a:latin typeface="Calibri" pitchFamily="34" charset="0"/>
            </a:endParaRPr>
          </a:p>
          <a:p>
            <a:r>
              <a:rPr lang="ru-RU" sz="3200" b="1">
                <a:latin typeface="Calibri" pitchFamily="34" charset="0"/>
              </a:rPr>
              <a:t>- Регулярно проводить влажную уборку.</a:t>
            </a:r>
            <a:endParaRPr lang="ru-RU" sz="3200">
              <a:latin typeface="Calibri" pitchFamily="34" charset="0"/>
            </a:endParaRPr>
          </a:p>
          <a:p>
            <a:r>
              <a:rPr lang="ru-RU" sz="3200" b="1">
                <a:latin typeface="Calibri" pitchFamily="34" charset="0"/>
              </a:rPr>
              <a:t>- Ковры чистить пылесосом. снегом, выбивать на улице.</a:t>
            </a:r>
            <a:endParaRPr lang="ru-RU" sz="3200">
              <a:latin typeface="Calibri" pitchFamily="34" charset="0"/>
            </a:endParaRPr>
          </a:p>
          <a:p>
            <a:r>
              <a:rPr lang="ru-RU" sz="3200" b="1">
                <a:latin typeface="Calibri" pitchFamily="34" charset="0"/>
              </a:rPr>
              <a:t>- Чаще проветривать комнату ( в любое время года и даже в ненастье. Летом форточки могут быть открыты сутки напролёт. Следите, чтобы не было сквозняков).</a:t>
            </a:r>
            <a:endParaRPr lang="ru-RU" sz="3200">
              <a:latin typeface="Calibri" pitchFamily="34" charset="0"/>
            </a:endParaRPr>
          </a:p>
          <a:p>
            <a:r>
              <a:rPr lang="ru-RU" sz="3200" b="1">
                <a:latin typeface="Calibri" pitchFamily="34" charset="0"/>
              </a:rPr>
              <a:t>- Чаще просушивайте подушки и одеяла.</a:t>
            </a:r>
            <a:endParaRPr lang="ru-RU" sz="3200">
              <a:latin typeface="Calibri" pitchFamily="34" charset="0"/>
            </a:endParaRPr>
          </a:p>
          <a:p>
            <a:r>
              <a:rPr lang="ru-RU" sz="3200" b="1">
                <a:latin typeface="Calibri" pitchFamily="34" charset="0"/>
              </a:rPr>
              <a:t>- Регулярно меняйте постельное бельё.</a:t>
            </a:r>
            <a:endParaRPr lang="ru-RU" sz="3200">
              <a:latin typeface="Calibri" pitchFamily="34" charset="0"/>
            </a:endParaRPr>
          </a:p>
        </p:txBody>
      </p:sp>
      <p:pic>
        <p:nvPicPr>
          <p:cNvPr id="16387" name="Рисунок 9" descr="19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0500" y="5313363"/>
            <a:ext cx="1119188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50" y="357188"/>
            <a:ext cx="79295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Здоровая и безопасная квартира.</a:t>
            </a:r>
          </a:p>
        </p:txBody>
      </p:sp>
      <p:sp>
        <p:nvSpPr>
          <p:cNvPr id="17410" name="TextBox 7"/>
          <p:cNvSpPr txBox="1">
            <a:spLocks noChangeArrowheads="1"/>
          </p:cNvSpPr>
          <p:nvPr/>
        </p:nvSpPr>
        <p:spPr bwMode="auto">
          <a:xfrm>
            <a:off x="214313" y="1214438"/>
            <a:ext cx="8715375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latin typeface="Calibri" pitchFamily="34" charset="0"/>
              </a:rPr>
              <a:t>Чтобы уменьшить контакт с пылью следует соблюдать следующие правила:</a:t>
            </a:r>
            <a:endParaRPr lang="ru-RU" sz="3200" i="1">
              <a:latin typeface="Calibri" pitchFamily="34" charset="0"/>
            </a:endParaRPr>
          </a:p>
          <a:p>
            <a:r>
              <a:rPr lang="ru-RU" sz="3200" b="1">
                <a:latin typeface="Calibri" pitchFamily="34" charset="0"/>
              </a:rPr>
              <a:t>- Источником опасного загрязнения является старый поролон в креслах и диванах. Поролон необходимо заменять каждые 5-7 лет.</a:t>
            </a:r>
            <a:endParaRPr lang="ru-RU" sz="3200">
              <a:latin typeface="Calibri" pitchFamily="34" charset="0"/>
            </a:endParaRPr>
          </a:p>
          <a:p>
            <a:r>
              <a:rPr lang="ru-RU" sz="3200" b="1">
                <a:latin typeface="Calibri" pitchFamily="34" charset="0"/>
              </a:rPr>
              <a:t>- Старайтесь избавиться от безделушек, которые собирают пыль.</a:t>
            </a:r>
            <a:endParaRPr lang="ru-RU" sz="3200">
              <a:latin typeface="Calibri" pitchFamily="34" charset="0"/>
            </a:endParaRPr>
          </a:p>
          <a:p>
            <a:r>
              <a:rPr lang="ru-RU" sz="3200" b="1">
                <a:latin typeface="Calibri" pitchFamily="34" charset="0"/>
              </a:rPr>
              <a:t>- Бытовую химию храните в  плотно закрывающемся шкафу или на балконе.</a:t>
            </a:r>
            <a:endParaRPr lang="ru-RU" sz="3200">
              <a:latin typeface="Calibri" pitchFamily="34" charset="0"/>
            </a:endParaRPr>
          </a:p>
          <a:p>
            <a:r>
              <a:rPr lang="ru-RU" sz="3200" b="1">
                <a:latin typeface="Calibri" pitchFamily="34" charset="0"/>
              </a:rPr>
              <a:t>- По возможности установите в квартире прибор для увлажнения воздуха.</a:t>
            </a:r>
            <a:endParaRPr lang="ru-RU" sz="3200">
              <a:latin typeface="Calibri" pitchFamily="34" charset="0"/>
            </a:endParaRPr>
          </a:p>
        </p:txBody>
      </p:sp>
      <p:pic>
        <p:nvPicPr>
          <p:cNvPr id="17411" name="Рисунок 3" descr="m1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3500438"/>
            <a:ext cx="1714500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88" y="428625"/>
            <a:ext cx="6929437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Психологическое воздействие цвета.</a:t>
            </a:r>
          </a:p>
        </p:txBody>
      </p:sp>
      <p:pic>
        <p:nvPicPr>
          <p:cNvPr id="18434" name="Рисунок 4" descr="сканирование030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1857375"/>
            <a:ext cx="31496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5" descr="сканирование031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6150" y="1857375"/>
            <a:ext cx="33147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Рисунок 6" descr="1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688" y="214313"/>
            <a:ext cx="1038225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57375" y="357188"/>
            <a:ext cx="6072188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Интерьер: детская.</a:t>
            </a:r>
          </a:p>
        </p:txBody>
      </p:sp>
      <p:pic>
        <p:nvPicPr>
          <p:cNvPr id="19458" name="Рисунок 6" descr="сканирование031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1285875"/>
            <a:ext cx="7429500" cy="52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500" y="357188"/>
            <a:ext cx="6072188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Интерьер: спальня.</a:t>
            </a:r>
          </a:p>
        </p:txBody>
      </p:sp>
      <p:pic>
        <p:nvPicPr>
          <p:cNvPr id="20482" name="Рисунок 4" descr="сканирование031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1428750"/>
            <a:ext cx="7215188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75" y="357188"/>
            <a:ext cx="6072188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Интерьер: гостиная.</a:t>
            </a:r>
          </a:p>
        </p:txBody>
      </p:sp>
      <p:pic>
        <p:nvPicPr>
          <p:cNvPr id="21506" name="Рисунок 4" descr="сканирование031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1214438"/>
            <a:ext cx="7473950" cy="543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Экран (4:3)</PresentationFormat>
  <Paragraphs>42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M&amp;P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User</cp:lastModifiedBy>
  <cp:revision>17</cp:revision>
  <dcterms:created xsi:type="dcterms:W3CDTF">2009-11-08T01:53:52Z</dcterms:created>
  <dcterms:modified xsi:type="dcterms:W3CDTF">2010-01-21T12:55:20Z</dcterms:modified>
</cp:coreProperties>
</file>