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73" r:id="rId3"/>
    <p:sldId id="261" r:id="rId4"/>
    <p:sldId id="270" r:id="rId5"/>
    <p:sldId id="260" r:id="rId6"/>
    <p:sldId id="262" r:id="rId7"/>
    <p:sldId id="271" r:id="rId8"/>
    <p:sldId id="263" r:id="rId9"/>
    <p:sldId id="264" r:id="rId10"/>
    <p:sldId id="265" r:id="rId11"/>
    <p:sldId id="266" r:id="rId12"/>
    <p:sldId id="272" r:id="rId13"/>
    <p:sldId id="26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B2D50-F37A-4E3B-A64B-CC4B48CFCDA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3D66-84A1-41B9-ACDC-189DC8DF6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66-84A1-41B9-ACDC-189DC8DF68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365B6-A4BF-4445-BCA4-5C94C0A59401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179339-E50C-4BA1-810B-1D51AD8C62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heel spokes="2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http://parkugra.forest.ru/st/data/upimages/klikun-1-dlya-s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parkugra.forest.ru/st/data/upimages/klikun-1-dlya-s.jp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82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Сказки и творчество </a:t>
            </a:r>
            <a:r>
              <a:rPr lang="ru-RU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АлександраСергеевич</a:t>
            </a:r>
            <a:r>
              <a:rPr lang="ru-RU" sz="44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  <a:r>
              <a:rPr lang="ru-RU" sz="4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Пушкина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2348772"/>
            <a:ext cx="4071966" cy="429493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642938"/>
            <a:ext cx="5100655" cy="59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5475" y="500063"/>
            <a:ext cx="53530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71480"/>
            <a:ext cx="4938727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857916" cy="542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29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4000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Вот и всё. Последней сказки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Закрываем мы страницу!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путешествии волшебном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Очень быстро время длится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Были вы, друзья отважны,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Не боялись злых героев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жизни, верьте, очень важно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 друзей стоять горою!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2071678"/>
            <a:ext cx="4400552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Ну, а если захотите	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Лукоморье возвратиться 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То чудесные мгновенья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Могут снова повториться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этом вам поможет книга!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Стоит в руки её взять,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любимые герои с вами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</a:t>
            </a:r>
            <a:r>
              <a:rPr lang="ru-RU" dirty="0" smtClean="0">
                <a:solidFill>
                  <a:schemeClr val="bg1"/>
                </a:solidFill>
              </a:rPr>
              <a:t>встретятся опять!</a:t>
            </a:r>
          </a:p>
          <a:p>
            <a:endParaRPr lang="ru-RU" dirty="0"/>
          </a:p>
        </p:txBody>
      </p:sp>
      <p:pic>
        <p:nvPicPr>
          <p:cNvPr id="13" name="Picture 4" descr="salt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19066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arev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1928826" cy="21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Riba1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642918"/>
            <a:ext cx="2209801" cy="16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15140" y="357166"/>
            <a:ext cx="2143140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  <a:solidFill>
            <a:schemeClr val="accent2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             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«Что за прелесть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                                     эти сказки!»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0"/>
            <a:ext cx="328614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2776904" cy="242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305943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5098073" cy="29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8"/>
            <a:ext cx="38068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357694"/>
            <a:ext cx="3355340" cy="228981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9289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14686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8 из 4336">
            <a:hlinkClick r:id="rId5" tgtFrame="_blank"/>
          </p:cNvPr>
          <p:cNvPicPr/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143240" y="3214686"/>
            <a:ext cx="2786082" cy="345161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8572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500042"/>
            <a:ext cx="27860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290"/>
            <a:ext cx="2714644" cy="3571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928958" cy="37862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3733800" cy="2762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214686"/>
            <a:ext cx="27146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72143" cy="57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290695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42204" cy="18430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ru-RU" sz="9600" dirty="0" smtClean="0"/>
              <a:t>корабельщики</a:t>
            </a:r>
            <a:endParaRPr lang="ru-RU" sz="96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8286808" cy="5286412"/>
          </a:xfrm>
        </p:spPr>
        <p:txBody>
          <a:bodyPr>
            <a:normAutofit fontScale="85000" lnSpcReduction="10000"/>
          </a:bodyPr>
          <a:lstStyle/>
          <a:p>
            <a:r>
              <a:rPr lang="ru-RU" sz="6600" dirty="0" smtClean="0"/>
              <a:t>«Ветер . Ветер! Ты могуч,</a:t>
            </a:r>
          </a:p>
          <a:p>
            <a:r>
              <a:rPr lang="ru-RU" sz="6600" dirty="0" smtClean="0"/>
              <a:t>Ты гоняешь стаи туч,</a:t>
            </a:r>
          </a:p>
          <a:p>
            <a:r>
              <a:rPr lang="ru-RU" sz="6600" dirty="0" smtClean="0"/>
              <a:t>Ты волнуешь сине море,</a:t>
            </a:r>
          </a:p>
          <a:p>
            <a:r>
              <a:rPr lang="ru-RU" sz="6600" dirty="0" smtClean="0"/>
              <a:t>Всюду веешь на просторе,         Не боишься никого,                    Кроме  Бога одного?» </a:t>
            </a:r>
          </a:p>
          <a:p>
            <a:endParaRPr lang="ru-RU" sz="6600" dirty="0" smtClean="0"/>
          </a:p>
          <a:p>
            <a:endParaRPr lang="ru-RU" sz="6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91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Сказки и творчество АлександраСергеевича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  корабельщики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и творчество АлександраСергеевича Пушкина</dc:title>
  <dc:creator>Елена Александровна</dc:creator>
  <cp:lastModifiedBy>Tata</cp:lastModifiedBy>
  <cp:revision>37</cp:revision>
  <dcterms:created xsi:type="dcterms:W3CDTF">2009-10-21T16:52:05Z</dcterms:created>
  <dcterms:modified xsi:type="dcterms:W3CDTF">2010-03-08T12:21:12Z</dcterms:modified>
</cp:coreProperties>
</file>