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3EA9E-E72D-4B55-AD24-857C556BED74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52CA1-FD97-4817-B014-2C74078A4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52CA1-FD97-4817-B014-2C74078A4B1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52CA1-FD97-4817-B014-2C74078A4B1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AC857D8-A1AD-48E4-B1E7-FF97011B38B7}" type="datetimeFigureOut">
              <a:rPr lang="ru-RU" smtClean="0"/>
              <a:pPr/>
              <a:t>18.11.2008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B2EB337-115B-41EE-82B9-3A14FFCF8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hyperlink" Target="http://prosto-art-terapia.narod.ru/m0104.jpg" TargetMode="External"/><Relationship Id="rId3" Type="http://schemas.openxmlformats.org/officeDocument/2006/relationships/hyperlink" Target="http://klopp.ru/uploads/posts/2008-07/thumbs/1216032916_9017329_1.jpg" TargetMode="External"/><Relationship Id="rId7" Type="http://schemas.openxmlformats.org/officeDocument/2006/relationships/hyperlink" Target="http://gov.cap.ru/imggen/news/350/571283.jpg" TargetMode="External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hyperlink" Target="http://codesh.ds-game.ru/kupala/koster.jpg" TargetMode="External"/><Relationship Id="rId5" Type="http://schemas.openxmlformats.org/officeDocument/2006/relationships/hyperlink" Target="http://www.elephant.ru/images/toys/142/61001_.jpg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http://moscowgift.ru/gifts/vip/big/58.jpg" TargetMode="External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71678"/>
            <a:ext cx="88269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Кроссворд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«передача информации»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05-07-991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214818"/>
            <a:ext cx="3167058" cy="2347581"/>
          </a:xfrm>
          <a:prstGeom prst="rect">
            <a:avLst/>
          </a:prstGeom>
        </p:spPr>
      </p:pic>
      <p:pic>
        <p:nvPicPr>
          <p:cNvPr id="6" name="Рисунок 5" descr="255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285728"/>
            <a:ext cx="2095515" cy="1857388"/>
          </a:xfrm>
          <a:prstGeom prst="rect">
            <a:avLst/>
          </a:prstGeom>
        </p:spPr>
      </p:pic>
      <p:pic>
        <p:nvPicPr>
          <p:cNvPr id="7" name="Рисунок 6" descr="0000060456-YN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3929066"/>
            <a:ext cx="2542357" cy="2642782"/>
          </a:xfrm>
          <a:prstGeom prst="rect">
            <a:avLst/>
          </a:prstGeom>
        </p:spPr>
      </p:pic>
      <p:pic>
        <p:nvPicPr>
          <p:cNvPr id="8" name="Рисунок 7" descr="informatika1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2330" y="285728"/>
            <a:ext cx="1719266" cy="2578899"/>
          </a:xfrm>
          <a:prstGeom prst="rect">
            <a:avLst/>
          </a:prstGeom>
        </p:spPr>
      </p:pic>
      <p:pic>
        <p:nvPicPr>
          <p:cNvPr id="9" name="Рисунок 8" descr="101.jpg"/>
          <p:cNvPicPr>
            <a:picLocks noChangeAspect="1"/>
          </p:cNvPicPr>
          <p:nvPr/>
        </p:nvPicPr>
        <p:blipFill>
          <a:blip r:embed="rId7" cstate="print"/>
          <a:srcRect t="27161"/>
          <a:stretch>
            <a:fillRect/>
          </a:stretch>
        </p:blipFill>
        <p:spPr>
          <a:xfrm>
            <a:off x="2857488" y="142853"/>
            <a:ext cx="3857620" cy="17859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57686" y="142852"/>
            <a:ext cx="4892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714356"/>
            <a:ext cx="4892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142852"/>
            <a:ext cx="4892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714356"/>
            <a:ext cx="458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1357298"/>
            <a:ext cx="5196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1928802"/>
            <a:ext cx="4587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2571744"/>
            <a:ext cx="4924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endParaRPr lang="ru-RU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3643314"/>
            <a:ext cx="4331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7686" y="4214818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4714884"/>
            <a:ext cx="4828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endParaRPr lang="ru-RU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7686" y="5286388"/>
            <a:ext cx="4315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endParaRPr lang="ru-RU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57686" y="5857892"/>
            <a:ext cx="5212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4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142852"/>
            <a:ext cx="4988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57818" y="142852"/>
            <a:ext cx="5212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и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714612" y="785794"/>
            <a:ext cx="3643338" cy="158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107655" y="3392883"/>
            <a:ext cx="6357982" cy="796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1679555" y="3392487"/>
            <a:ext cx="6357982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786182" y="714356"/>
            <a:ext cx="4988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86116" y="714356"/>
            <a:ext cx="458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а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714356"/>
            <a:ext cx="4892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б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57818" y="714356"/>
            <a:ext cx="458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а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857884" y="714356"/>
            <a:ext cx="5196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86182" y="1357298"/>
            <a:ext cx="5212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и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1357298"/>
            <a:ext cx="4475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58082" y="1357298"/>
            <a:ext cx="4475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357818" y="1357298"/>
            <a:ext cx="460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57884" y="1357298"/>
            <a:ext cx="4988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357950" y="1357298"/>
            <a:ext cx="5196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58016" y="1357298"/>
            <a:ext cx="460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214546" y="1928802"/>
            <a:ext cx="460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14480" y="1928802"/>
            <a:ext cx="511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786050" y="1928802"/>
            <a:ext cx="4988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86116" y="1928802"/>
            <a:ext cx="460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86182" y="1928802"/>
            <a:ext cx="4780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857752" y="1928802"/>
            <a:ext cx="4475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357818" y="1928802"/>
            <a:ext cx="4972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857884" y="1928802"/>
            <a:ext cx="5212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schemeClr val="bg1">
                    <a:shade val="50000"/>
                  </a:schemeClr>
                </a:solidFill>
              </a:rPr>
              <a:t>и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357950" y="1928802"/>
            <a:ext cx="4892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286116" y="2571744"/>
            <a:ext cx="4475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786182" y="2571744"/>
            <a:ext cx="460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286248" y="214290"/>
            <a:ext cx="2071702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4857752" y="2571744"/>
            <a:ext cx="460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357818" y="2571744"/>
            <a:ext cx="5774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ф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857884" y="2571744"/>
            <a:ext cx="4924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357950" y="2571744"/>
            <a:ext cx="5196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5400000">
            <a:off x="3822695" y="1749413"/>
            <a:ext cx="3071834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4322761" y="1749413"/>
            <a:ext cx="3071834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822827" y="1749413"/>
            <a:ext cx="3071834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714612" y="1428736"/>
            <a:ext cx="5143536" cy="158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2536811" y="2035165"/>
            <a:ext cx="2499536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2393935" y="1106471"/>
            <a:ext cx="642148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2965439" y="1106471"/>
            <a:ext cx="642148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1714480" y="2071678"/>
            <a:ext cx="6143668" cy="158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5929719" y="2357033"/>
            <a:ext cx="1857388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7537471" y="1749413"/>
            <a:ext cx="642148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7037405" y="1749413"/>
            <a:ext cx="642148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>
            <a:off x="1429125" y="2357033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2679290" y="2678504"/>
            <a:ext cx="1214446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1714480" y="2643182"/>
            <a:ext cx="5143536" cy="158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5400000">
            <a:off x="2429257" y="2357033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5400000">
            <a:off x="1929191" y="2357033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3286116" y="3714752"/>
            <a:ext cx="2643206" cy="158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Прямоугольник 122"/>
          <p:cNvSpPr/>
          <p:nvPr/>
        </p:nvSpPr>
        <p:spPr>
          <a:xfrm>
            <a:off x="3286116" y="3643314"/>
            <a:ext cx="4892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786182" y="3643314"/>
            <a:ext cx="4924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4929190" y="3643314"/>
            <a:ext cx="4475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>
                <a:ln w="50800"/>
                <a:solidFill>
                  <a:schemeClr val="bg1">
                    <a:shade val="50000"/>
                  </a:schemeClr>
                </a:solidFill>
              </a:rPr>
              <a:t>т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5357818" y="3643314"/>
            <a:ext cx="460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5857884" y="3571876"/>
            <a:ext cx="4988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129" name="Прямая соединительная линия 128"/>
          <p:cNvCxnSpPr/>
          <p:nvPr/>
        </p:nvCxnSpPr>
        <p:spPr>
          <a:xfrm>
            <a:off x="3286116" y="3714752"/>
            <a:ext cx="3071834" cy="158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5400000">
            <a:off x="3500827" y="4000107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rot="5400000">
            <a:off x="6072595" y="4000107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2214546" y="4286256"/>
            <a:ext cx="4643470" cy="158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rot="5400000">
            <a:off x="5572529" y="4000107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rot="5400000">
            <a:off x="4572397" y="4000107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rot="5400000">
            <a:off x="5072463" y="4000107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>
            <a:off x="2214546" y="4214818"/>
            <a:ext cx="4475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т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786050" y="4214818"/>
            <a:ext cx="460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3286116" y="4214818"/>
            <a:ext cx="4924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л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3786182" y="4214818"/>
            <a:ext cx="460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4857752" y="4214818"/>
            <a:ext cx="5212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и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5357818" y="4214818"/>
            <a:ext cx="4315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5857884" y="4214818"/>
            <a:ext cx="4924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6357950" y="4143380"/>
            <a:ext cx="4988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150" name="Прямая соединительная линия 149"/>
          <p:cNvCxnSpPr/>
          <p:nvPr/>
        </p:nvCxnSpPr>
        <p:spPr>
          <a:xfrm rot="5400000">
            <a:off x="2429257" y="4571611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642910" y="4714884"/>
            <a:ext cx="66660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214414" y="4714884"/>
            <a:ext cx="458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а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714480" y="4714884"/>
            <a:ext cx="4780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214546" y="4714884"/>
            <a:ext cx="5212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и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786050" y="4714884"/>
            <a:ext cx="4924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3286116" y="4714884"/>
            <a:ext cx="4331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786182" y="4714884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3286116" y="3286124"/>
            <a:ext cx="3571900" cy="158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3000761" y="4000107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3000761" y="4571611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1929191" y="4571611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6572661" y="4571611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6072595" y="4571611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5072463" y="4571611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5572529" y="4571611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3500827" y="4571611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642910" y="4857760"/>
            <a:ext cx="6215108" cy="158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Прямоугольник 119"/>
          <p:cNvSpPr/>
          <p:nvPr/>
        </p:nvSpPr>
        <p:spPr>
          <a:xfrm>
            <a:off x="4929190" y="4714884"/>
            <a:ext cx="4315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5357818" y="4714884"/>
            <a:ext cx="463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ь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642910" y="5429264"/>
            <a:ext cx="5214974" cy="158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rot="5400000">
            <a:off x="5572529" y="5143115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rot="5400000">
            <a:off x="4500959" y="5714619"/>
            <a:ext cx="1714512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5400000">
            <a:off x="3215075" y="5428867"/>
            <a:ext cx="1143008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rot="5400000">
            <a:off x="2429257" y="5714619"/>
            <a:ext cx="1714512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 rot="5400000">
            <a:off x="2143505" y="5428867"/>
            <a:ext cx="1143008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rot="5400000">
            <a:off x="1929191" y="5143115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rot="5400000">
            <a:off x="1429125" y="5143115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rot="5400000">
            <a:off x="929059" y="5143115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rot="5400000">
            <a:off x="357555" y="5143115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Прямоугольник 154"/>
          <p:cNvSpPr/>
          <p:nvPr/>
        </p:nvSpPr>
        <p:spPr>
          <a:xfrm>
            <a:off x="2714612" y="5286388"/>
            <a:ext cx="5453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3286116" y="5286388"/>
            <a:ext cx="4924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3786182" y="5286388"/>
            <a:ext cx="4988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4857752" y="5286388"/>
            <a:ext cx="4603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е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164" name="Прямая соединительная линия 163"/>
          <p:cNvCxnSpPr/>
          <p:nvPr/>
        </p:nvCxnSpPr>
        <p:spPr>
          <a:xfrm>
            <a:off x="2714612" y="6000768"/>
            <a:ext cx="4714908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Прямоугольник 170"/>
          <p:cNvSpPr/>
          <p:nvPr/>
        </p:nvSpPr>
        <p:spPr>
          <a:xfrm>
            <a:off x="4286248" y="3286124"/>
            <a:ext cx="571504" cy="42862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2" name="Прямая соединительная линия 171"/>
          <p:cNvCxnSpPr/>
          <p:nvPr/>
        </p:nvCxnSpPr>
        <p:spPr>
          <a:xfrm>
            <a:off x="3286116" y="6572272"/>
            <a:ext cx="4143404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 rot="5400000">
            <a:off x="7144165" y="6286123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 rot="5400000">
            <a:off x="6572661" y="6286123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 rot="5400000">
            <a:off x="6072595" y="6286123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 rot="5400000">
            <a:off x="5572529" y="6286123"/>
            <a:ext cx="571504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Прямоугольник 181"/>
          <p:cNvSpPr/>
          <p:nvPr/>
        </p:nvSpPr>
        <p:spPr>
          <a:xfrm>
            <a:off x="3286116" y="5857892"/>
            <a:ext cx="5116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3786182" y="5857892"/>
            <a:ext cx="4988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4857752" y="5857892"/>
            <a:ext cx="4603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е</a:t>
            </a:r>
            <a:endParaRPr lang="ru-RU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5357818" y="5857892"/>
            <a:ext cx="5453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5857884" y="5857892"/>
            <a:ext cx="5196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6357950" y="5857892"/>
            <a:ext cx="5212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и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6929454" y="5857892"/>
            <a:ext cx="4892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</a:t>
            </a:r>
            <a:endParaRPr lang="ru-RU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4000496" y="214290"/>
            <a:ext cx="2776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1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2428860" y="785794"/>
            <a:ext cx="3097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2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3500430" y="1428736"/>
            <a:ext cx="3016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3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1357290" y="2071678"/>
            <a:ext cx="3193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4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2928926" y="2643182"/>
            <a:ext cx="30489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5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928926" y="3714752"/>
            <a:ext cx="3257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6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1857356" y="4286256"/>
            <a:ext cx="30649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7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285720" y="4857760"/>
            <a:ext cx="3225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8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2357422" y="5429264"/>
            <a:ext cx="3241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9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2928926" y="6000768"/>
            <a:ext cx="4251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10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9" name="Picture 5" descr="Картинка 75 из 2042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857496"/>
            <a:ext cx="1808345" cy="12858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1" name="Picture 7" descr="Картинка 6 из 33955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34" y="5143512"/>
            <a:ext cx="1214414" cy="13443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3" name="Picture 9" descr="Картинка 13 из 295679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5572140"/>
            <a:ext cx="1500198" cy="11615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5" name="Picture 11" descr="Картинка 16 из 381879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158" y="428604"/>
            <a:ext cx="1714479" cy="12858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7" name="Picture 13" descr="Картинка 4 из 19917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55986" y="142852"/>
            <a:ext cx="1045138" cy="15716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9" name="Picture 15" descr="Картинка 33 из 91816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00892" y="2714620"/>
            <a:ext cx="1733529" cy="13001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205" name="Прямая соединительная линия 204"/>
          <p:cNvCxnSpPr/>
          <p:nvPr/>
        </p:nvCxnSpPr>
        <p:spPr>
          <a:xfrm rot="5400000">
            <a:off x="2929323" y="5714619"/>
            <a:ext cx="1714512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0"/>
                            </p:stCondLst>
                            <p:childTnLst>
                              <p:par>
                                <p:cTn id="5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"/>
                            </p:stCondLst>
                            <p:childTnLst>
                              <p:par>
                                <p:cTn id="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80"/>
                            </p:stCondLst>
                            <p:childTnLst>
                              <p:par>
                                <p:cTn id="6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"/>
                            </p:stCondLst>
                            <p:childTnLst>
                              <p:par>
                                <p:cTn id="7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"/>
                            </p:stCondLst>
                            <p:childTnLst>
                              <p:par>
                                <p:cTn id="8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40"/>
                            </p:stCondLst>
                            <p:childTnLst>
                              <p:par>
                                <p:cTn id="9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0"/>
                            </p:stCondLst>
                            <p:childTnLst>
                              <p:par>
                                <p:cTn id="9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"/>
                            </p:stCondLst>
                            <p:childTnLst>
                              <p:par>
                                <p:cTn id="10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80"/>
                            </p:stCondLst>
                            <p:childTnLst>
                              <p:par>
                                <p:cTn id="10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60"/>
                            </p:stCondLst>
                            <p:childTnLst>
                              <p:par>
                                <p:cTn id="1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0"/>
                            </p:stCondLst>
                            <p:childTnLst>
                              <p:par>
                                <p:cTn id="1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0"/>
                            </p:stCondLst>
                            <p:childTnLst>
                              <p:par>
                                <p:cTn id="1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40"/>
                            </p:stCondLst>
                            <p:childTnLst>
                              <p:par>
                                <p:cTn id="1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20"/>
                            </p:stCondLst>
                            <p:childTnLst>
                              <p:par>
                                <p:cTn id="1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00"/>
                            </p:stCondLst>
                            <p:childTnLst>
                              <p:par>
                                <p:cTn id="1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80"/>
                            </p:stCondLst>
                            <p:childTnLst>
                              <p:par>
                                <p:cTn id="15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60"/>
                            </p:stCondLst>
                            <p:childTnLst>
                              <p:par>
                                <p:cTn id="16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40"/>
                            </p:stCondLst>
                            <p:childTnLst>
                              <p:par>
                                <p:cTn id="17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720"/>
                            </p:stCondLst>
                            <p:childTnLst>
                              <p:par>
                                <p:cTn id="17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80"/>
                            </p:stCondLst>
                            <p:childTnLst>
                              <p:par>
                                <p:cTn id="18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1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2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8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60"/>
                            </p:stCondLst>
                            <p:childTnLst>
                              <p:par>
                                <p:cTn id="19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0"/>
                            </p:stCondLst>
                            <p:childTnLst>
                              <p:par>
                                <p:cTn id="20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20"/>
                            </p:stCondLst>
                            <p:childTnLst>
                              <p:par>
                                <p:cTn id="20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9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0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"/>
                            </p:stCondLst>
                            <p:childTnLst>
                              <p:par>
                                <p:cTn id="2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80"/>
                            </p:stCondLst>
                            <p:childTnLst>
                              <p:par>
                                <p:cTn id="2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1" dur="8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2" dur="8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8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8" dur="8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9" dur="8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8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80"/>
                            </p:stCondLst>
                            <p:childTnLst>
                              <p:par>
                                <p:cTn id="23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4" dur="8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5" dur="8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8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160"/>
                            </p:stCondLst>
                            <p:childTnLst>
                              <p:par>
                                <p:cTn id="2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40"/>
                            </p:stCondLst>
                            <p:childTnLst>
                              <p:par>
                                <p:cTn id="2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320"/>
                            </p:stCondLst>
                            <p:childTnLst>
                              <p:par>
                                <p:cTn id="2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2" dur="8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3" dur="8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8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400"/>
                            </p:stCondLst>
                            <p:childTnLst>
                              <p:par>
                                <p:cTn id="2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8" dur="8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9" dur="8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8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0"/>
                            </p:stCondLst>
                            <p:childTnLst>
                              <p:par>
                                <p:cTn id="26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1" dur="8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2" dur="8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8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60"/>
                            </p:stCondLst>
                            <p:childTnLst>
                              <p:par>
                                <p:cTn id="27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7" dur="8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8" dur="8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8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40"/>
                            </p:stCondLst>
                            <p:childTnLst>
                              <p:par>
                                <p:cTn id="28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3" dur="8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4" dur="8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8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320"/>
                            </p:stCondLst>
                            <p:childTnLst>
                              <p:par>
                                <p:cTn id="28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0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00"/>
                            </p:stCondLst>
                            <p:childTnLst>
                              <p:par>
                                <p:cTn id="29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5" dur="8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6" dur="8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8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480"/>
                            </p:stCondLst>
                            <p:childTnLst>
                              <p:par>
                                <p:cTn id="29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1" dur="8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2" dur="8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8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560"/>
                            </p:stCondLst>
                            <p:childTnLst>
                              <p:par>
                                <p:cTn id="30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7" dur="8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8" dur="8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8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640"/>
                            </p:stCondLst>
                            <p:childTnLst>
                              <p:par>
                                <p:cTn id="3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3" dur="8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4" dur="8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5" dur="8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0" dur="8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1" dur="8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8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80"/>
                            </p:stCondLst>
                            <p:childTnLst>
                              <p:par>
                                <p:cTn id="3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6" dur="8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7" dur="8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8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60"/>
                            </p:stCondLst>
                            <p:childTnLst>
                              <p:par>
                                <p:cTn id="3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2" dur="8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3" dur="8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8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40"/>
                            </p:stCondLst>
                            <p:childTnLst>
                              <p:par>
                                <p:cTn id="3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8" dur="8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9" dur="8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8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320"/>
                            </p:stCondLst>
                            <p:childTnLst>
                              <p:par>
                                <p:cTn id="3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4" dur="8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5" dur="8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8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400"/>
                            </p:stCondLst>
                            <p:childTnLst>
                              <p:par>
                                <p:cTn id="3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0" dur="8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1" dur="8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8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480"/>
                            </p:stCondLst>
                            <p:childTnLst>
                              <p:par>
                                <p:cTn id="35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6" dur="8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7" dur="8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8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560"/>
                            </p:stCondLst>
                            <p:childTnLst>
                              <p:par>
                                <p:cTn id="3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2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3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640"/>
                            </p:stCondLst>
                            <p:childTnLst>
                              <p:par>
                                <p:cTn id="36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8" dur="8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9" dur="8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8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720"/>
                            </p:stCondLst>
                            <p:childTnLst>
                              <p:par>
                                <p:cTn id="37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4" dur="8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5" dur="8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8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1" dur="8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2" dur="8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3" dur="8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80"/>
                            </p:stCondLst>
                            <p:childTnLst>
                              <p:par>
                                <p:cTn id="38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7" dur="8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8" dur="8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8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60"/>
                            </p:stCondLst>
                            <p:childTnLst>
                              <p:par>
                                <p:cTn id="39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3" dur="8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4" dur="8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5" dur="8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240"/>
                            </p:stCondLst>
                            <p:childTnLst>
                              <p:par>
                                <p:cTn id="39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9" dur="8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0" dur="8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1" dur="8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320"/>
                            </p:stCondLst>
                            <p:childTnLst>
                              <p:par>
                                <p:cTn id="40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5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6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400"/>
                            </p:stCondLst>
                            <p:childTnLst>
                              <p:par>
                                <p:cTn id="40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1" dur="8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2" dur="8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3" dur="8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8" dur="8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9" dur="8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0" dur="8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80"/>
                            </p:stCondLst>
                            <p:childTnLst>
                              <p:par>
                                <p:cTn id="4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4" dur="8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5" dur="8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6" dur="8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60"/>
                            </p:stCondLst>
                            <p:childTnLst>
                              <p:par>
                                <p:cTn id="4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0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1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2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240"/>
                            </p:stCondLst>
                            <p:childTnLst>
                              <p:par>
                                <p:cTn id="4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6" dur="8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7" dur="8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8" dur="8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320"/>
                            </p:stCondLst>
                            <p:childTnLst>
                              <p:par>
                                <p:cTn id="4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2" dur="8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3" dur="8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8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400"/>
                            </p:stCondLst>
                            <p:childTnLst>
                              <p:par>
                                <p:cTn id="4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8" dur="8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9" dur="8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8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480"/>
                            </p:stCondLst>
                            <p:childTnLst>
                              <p:par>
                                <p:cTn id="4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4" dur="8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5" dur="8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8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560"/>
                            </p:stCondLst>
                            <p:childTnLst>
                              <p:par>
                                <p:cTn id="45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0" dur="8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1" dur="8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2" dur="8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428868"/>
            <a:ext cx="585461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МОЛОДЦЫ!</a:t>
            </a:r>
            <a:endParaRPr lang="ru-RU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571480"/>
            <a:ext cx="8286808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Передача информации.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вертикали: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Техническое средство, с помощью которого происходит передача информации.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горизонтали: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1. С его помощью можно предупредить об опасности.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Звуки этого инструмента способны донести сигнал на несколько километров.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Самое современное средство получения информации.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Название стороны, передающей информацию.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Распространенное в быту средство связи.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В давние времена его дым использовался для передачи важной информации.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Приемник информации, имеющийся практически в каждом доме.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Связь, открытая нашим соотечественником в 1895 году.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Название помехоустойчивого кода.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Название стороны, принимающей информацию.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8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3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8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3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8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3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8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3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8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335</TotalTime>
  <Words>211</Words>
  <Application>Microsoft Office PowerPoint</Application>
  <PresentationFormat>Экран (4:3)</PresentationFormat>
  <Paragraphs>105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Литейная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37</cp:revision>
  <dcterms:created xsi:type="dcterms:W3CDTF">2008-11-15T18:26:09Z</dcterms:created>
  <dcterms:modified xsi:type="dcterms:W3CDTF">2008-11-18T09:39:52Z</dcterms:modified>
</cp:coreProperties>
</file>