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3" r:id="rId2"/>
    <p:sldId id="272" r:id="rId3"/>
    <p:sldId id="256" r:id="rId4"/>
    <p:sldId id="257" r:id="rId5"/>
    <p:sldId id="260" r:id="rId6"/>
    <p:sldId id="258" r:id="rId7"/>
    <p:sldId id="259" r:id="rId8"/>
    <p:sldId id="261" r:id="rId9"/>
    <p:sldId id="262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00"/>
    <a:srgbClr val="000000"/>
    <a:srgbClr val="FF00FF"/>
    <a:srgbClr val="FF0066"/>
    <a:srgbClr val="FFFF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998" autoAdjust="0"/>
    <p:restoredTop sz="94660"/>
  </p:normalViewPr>
  <p:slideViewPr>
    <p:cSldViewPr>
      <p:cViewPr>
        <p:scale>
          <a:sx n="78" d="100"/>
          <a:sy n="78" d="100"/>
        </p:scale>
        <p:origin x="-101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Анализировать</c:v>
                </c:pt>
                <c:pt idx="1">
                  <c:v>Комбинировать</c:v>
                </c:pt>
                <c:pt idx="2">
                  <c:v>Рассуждать</c:v>
                </c:pt>
                <c:pt idx="3">
                  <c:v>Планировать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66.599999999999994</c:v>
                </c:pt>
                <c:pt idx="1">
                  <c:v>33.300000000000004</c:v>
                </c:pt>
                <c:pt idx="2">
                  <c:v>66.599999999999994</c:v>
                </c:pt>
                <c:pt idx="3">
                  <c:v>16.600000000000001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Анализировать</c:v>
                </c:pt>
                <c:pt idx="1">
                  <c:v>Комбинировать</c:v>
                </c:pt>
                <c:pt idx="2">
                  <c:v>Рассуждать</c:v>
                </c:pt>
                <c:pt idx="3">
                  <c:v>Планировать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33.300000000000004</c:v>
                </c:pt>
                <c:pt idx="1">
                  <c:v>50</c:v>
                </c:pt>
                <c:pt idx="2">
                  <c:v>33.300000000000004</c:v>
                </c:pt>
                <c:pt idx="3">
                  <c:v>84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Анализировать</c:v>
                </c:pt>
                <c:pt idx="1">
                  <c:v>Комбинировать</c:v>
                </c:pt>
                <c:pt idx="2">
                  <c:v>Рассуждать</c:v>
                </c:pt>
                <c:pt idx="3">
                  <c:v>Планировать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16.600000000000001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hape val="box"/>
        <c:axId val="109993344"/>
        <c:axId val="110019712"/>
        <c:axId val="0"/>
      </c:bar3DChart>
      <c:catAx>
        <c:axId val="10999334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0" cap="none" spc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pPr>
            <a:endParaRPr lang="ru-RU"/>
          </a:p>
        </c:txPr>
        <c:crossAx val="110019712"/>
        <c:crosses val="autoZero"/>
        <c:auto val="1"/>
        <c:lblAlgn val="ctr"/>
        <c:lblOffset val="100"/>
      </c:catAx>
      <c:valAx>
        <c:axId val="11001971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ru-RU"/>
          </a:p>
        </c:txPr>
        <c:crossAx val="10999334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Анализировать</c:v>
                </c:pt>
                <c:pt idx="1">
                  <c:v>Комбинировать</c:v>
                </c:pt>
                <c:pt idx="2">
                  <c:v>Рассуждать</c:v>
                </c:pt>
                <c:pt idx="3">
                  <c:v>Планировать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16.600000000000001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Анализировать</c:v>
                </c:pt>
                <c:pt idx="1">
                  <c:v>Комбинировать</c:v>
                </c:pt>
                <c:pt idx="2">
                  <c:v>Рассуждать</c:v>
                </c:pt>
                <c:pt idx="3">
                  <c:v>Планировать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50</c:v>
                </c:pt>
                <c:pt idx="1">
                  <c:v>33.300000000000004</c:v>
                </c:pt>
                <c:pt idx="2">
                  <c:v>50</c:v>
                </c:pt>
                <c:pt idx="3">
                  <c:v>33.300000000000004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Анализировать</c:v>
                </c:pt>
                <c:pt idx="1">
                  <c:v>Комбинировать</c:v>
                </c:pt>
                <c:pt idx="2">
                  <c:v>Рассуждать</c:v>
                </c:pt>
                <c:pt idx="3">
                  <c:v>Планировать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50</c:v>
                </c:pt>
                <c:pt idx="1">
                  <c:v>66.599999999999994</c:v>
                </c:pt>
                <c:pt idx="2">
                  <c:v>33.300000000000004</c:v>
                </c:pt>
                <c:pt idx="3">
                  <c:v>66.599999999999994</c:v>
                </c:pt>
              </c:numCache>
            </c:numRef>
          </c:val>
        </c:ser>
        <c:shape val="box"/>
        <c:axId val="110127744"/>
        <c:axId val="110129536"/>
        <c:axId val="0"/>
      </c:bar3DChart>
      <c:catAx>
        <c:axId val="110127744"/>
        <c:scaling>
          <c:orientation val="minMax"/>
        </c:scaling>
        <c:axPos val="b"/>
        <c:tickLblPos val="nextTo"/>
        <c:txPr>
          <a:bodyPr/>
          <a:lstStyle/>
          <a:p>
            <a:pPr>
              <a:defRPr b="0" cap="none" spc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pPr>
            <a:endParaRPr lang="ru-RU"/>
          </a:p>
        </c:txPr>
        <c:crossAx val="110129536"/>
        <c:crosses val="autoZero"/>
        <c:auto val="1"/>
        <c:lblAlgn val="ctr"/>
        <c:lblOffset val="100"/>
      </c:catAx>
      <c:valAx>
        <c:axId val="1101295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ru-RU"/>
          </a:p>
        </c:txPr>
        <c:crossAx val="11012774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solidFill>
                <a:srgbClr val="00000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layout/>
      <c:txPr>
        <a:bodyPr/>
        <a:lstStyle/>
        <a:p>
          <a:pPr>
            <a:defRPr>
              <a:solidFill>
                <a:srgbClr val="000000"/>
              </a:solidFill>
            </a:defRPr>
          </a:pPr>
          <a:endParaRPr lang="ru-RU"/>
        </a:p>
      </c:txPr>
    </c:title>
    <c:view3D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начало учебного года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45.8</c:v>
                </c:pt>
                <c:pt idx="1">
                  <c:v>50.2</c:v>
                </c:pt>
                <c:pt idx="2">
                  <c:v>4.2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  <c:txPr>
        <a:bodyPr/>
        <a:lstStyle/>
        <a:p>
          <a:pPr>
            <a:defRPr>
              <a:solidFill>
                <a:srgbClr val="00000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tx>
        <c:rich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rPr lang="ru-RU" dirty="0" smtClean="0"/>
              <a:t>На </a:t>
            </a:r>
            <a:r>
              <a:rPr lang="ru-RU" dirty="0"/>
              <a:t>январь 2009 года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 январь 2009 года</c:v>
                </c:pt>
              </c:strCache>
            </c:strRef>
          </c:tx>
          <c:explosion val="36"/>
          <c:dLbls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Низкий 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4.2</c:v>
                </c:pt>
                <c:pt idx="1">
                  <c:v>41.7</c:v>
                </c:pt>
                <c:pt idx="2">
                  <c:v>54.1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  <c:txPr>
        <a:bodyPr/>
        <a:lstStyle/>
        <a:p>
          <a:pPr>
            <a:defRPr>
              <a:solidFill>
                <a:srgbClr val="00000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13F48D-8922-4261-8420-589D1ABAA57C}" type="doc">
      <dgm:prSet loTypeId="urn:microsoft.com/office/officeart/2005/8/layout/radial4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45D5DF-E241-4ED0-BD24-4C59A2A73656}">
      <dgm:prSet phldrT="[Текст]"/>
      <dgm:spPr/>
      <dgm:t>
        <a:bodyPr/>
        <a:lstStyle/>
        <a:p>
          <a:r>
            <a:rPr lang="ru-RU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Курс занятий</a:t>
          </a:r>
          <a:endParaRPr lang="ru-RU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D08BA59E-EEE8-44D8-ABEC-36DDFD4DACF3}" type="parTrans" cxnId="{92C3EA41-8D99-47D6-BEAC-3093017E5052}">
      <dgm:prSet/>
      <dgm:spPr/>
      <dgm:t>
        <a:bodyPr/>
        <a:lstStyle/>
        <a:p>
          <a:endParaRPr lang="ru-RU"/>
        </a:p>
      </dgm:t>
    </dgm:pt>
    <dgm:pt modelId="{6F7DF80F-97A5-4855-8B06-45FA7830DCEC}" type="sibTrans" cxnId="{92C3EA41-8D99-47D6-BEAC-3093017E5052}">
      <dgm:prSet/>
      <dgm:spPr/>
      <dgm:t>
        <a:bodyPr/>
        <a:lstStyle/>
        <a:p>
          <a:endParaRPr lang="ru-RU"/>
        </a:p>
      </dgm:t>
    </dgm:pt>
    <dgm:pt modelId="{651E77C1-E6D9-4B4A-B80B-2EDBBC43298B}">
      <dgm:prSet phldrT="[Текст]" custT="1"/>
      <dgm:spPr/>
      <dgm:t>
        <a:bodyPr/>
        <a:lstStyle/>
        <a:p>
          <a:r>
            <a:rPr lang="ru-RU" sz="2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Анализировать</a:t>
          </a:r>
          <a:endParaRPr lang="ru-RU" sz="20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891101F7-DAB6-4128-B4D5-71E6D09B8E0F}" type="parTrans" cxnId="{09E0C546-9A2F-4E30-8F84-8DEFBA82174C}">
      <dgm:prSet/>
      <dgm:spPr/>
      <dgm:t>
        <a:bodyPr/>
        <a:lstStyle/>
        <a:p>
          <a:endParaRPr lang="ru-RU"/>
        </a:p>
      </dgm:t>
    </dgm:pt>
    <dgm:pt modelId="{056A9506-3295-47EE-9D51-ADD067842349}" type="sibTrans" cxnId="{09E0C546-9A2F-4E30-8F84-8DEFBA82174C}">
      <dgm:prSet/>
      <dgm:spPr/>
      <dgm:t>
        <a:bodyPr/>
        <a:lstStyle/>
        <a:p>
          <a:endParaRPr lang="ru-RU"/>
        </a:p>
      </dgm:t>
    </dgm:pt>
    <dgm:pt modelId="{ADC0B4FF-E519-4BEB-998D-87C62C5CEFD0}">
      <dgm:prSet phldrT="[Текст]"/>
      <dgm:spPr/>
      <dgm:t>
        <a:bodyPr/>
        <a:lstStyle/>
        <a:p>
          <a:r>
            <a:rPr lang="ru-RU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Комбинировать</a:t>
          </a:r>
          <a:endParaRPr lang="ru-RU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29A4AF0B-5FD4-4355-BC9F-E2DAF204C2FD}" type="parTrans" cxnId="{FDEBDD74-AB3C-4CAD-B9EE-E44D5733E05A}">
      <dgm:prSet/>
      <dgm:spPr/>
      <dgm:t>
        <a:bodyPr/>
        <a:lstStyle/>
        <a:p>
          <a:endParaRPr lang="ru-RU"/>
        </a:p>
      </dgm:t>
    </dgm:pt>
    <dgm:pt modelId="{76A496E6-CA09-41E6-A493-F33BCD435345}" type="sibTrans" cxnId="{FDEBDD74-AB3C-4CAD-B9EE-E44D5733E05A}">
      <dgm:prSet/>
      <dgm:spPr/>
      <dgm:t>
        <a:bodyPr/>
        <a:lstStyle/>
        <a:p>
          <a:endParaRPr lang="ru-RU"/>
        </a:p>
      </dgm:t>
    </dgm:pt>
    <dgm:pt modelId="{566B94CD-F0A8-40C8-BC9C-B7D6CAD427E0}">
      <dgm:prSet phldrT="[Текст]"/>
      <dgm:spPr/>
      <dgm:t>
        <a:bodyPr/>
        <a:lstStyle/>
        <a:p>
          <a:r>
            <a:rPr lang="ru-RU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Планировать</a:t>
          </a:r>
          <a:endParaRPr lang="ru-RU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8FB8E795-2412-4624-AFED-899C5CCA9E21}" type="parTrans" cxnId="{C0262D8B-E12F-4F8D-B10B-0760DF0854C3}">
      <dgm:prSet/>
      <dgm:spPr/>
      <dgm:t>
        <a:bodyPr/>
        <a:lstStyle/>
        <a:p>
          <a:endParaRPr lang="ru-RU"/>
        </a:p>
      </dgm:t>
    </dgm:pt>
    <dgm:pt modelId="{E709CDB6-A103-42E8-A08B-3607EF4246B1}" type="sibTrans" cxnId="{C0262D8B-E12F-4F8D-B10B-0760DF0854C3}">
      <dgm:prSet/>
      <dgm:spPr/>
      <dgm:t>
        <a:bodyPr/>
        <a:lstStyle/>
        <a:p>
          <a:endParaRPr lang="ru-RU"/>
        </a:p>
      </dgm:t>
    </dgm:pt>
    <dgm:pt modelId="{19656B2C-1824-4EAC-A9C1-DCF77788C935}">
      <dgm:prSet phldrT="[Текст]"/>
      <dgm:spPr/>
      <dgm:t>
        <a:bodyPr/>
        <a:lstStyle/>
        <a:p>
          <a:r>
            <a:rPr lang="ru-RU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Рассуждать</a:t>
          </a:r>
          <a:endParaRPr lang="ru-RU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A38A9BB4-D69D-4348-98A8-818FAD0B39DE}" type="parTrans" cxnId="{26906E82-446D-462C-AD82-4577D25A0267}">
      <dgm:prSet/>
      <dgm:spPr/>
      <dgm:t>
        <a:bodyPr/>
        <a:lstStyle/>
        <a:p>
          <a:endParaRPr lang="ru-RU"/>
        </a:p>
      </dgm:t>
    </dgm:pt>
    <dgm:pt modelId="{30BA8171-0501-45D1-A35D-96D246CBAA0E}" type="sibTrans" cxnId="{26906E82-446D-462C-AD82-4577D25A0267}">
      <dgm:prSet/>
      <dgm:spPr/>
      <dgm:t>
        <a:bodyPr/>
        <a:lstStyle/>
        <a:p>
          <a:endParaRPr lang="ru-RU"/>
        </a:p>
      </dgm:t>
    </dgm:pt>
    <dgm:pt modelId="{14FC7E6A-0D5E-4EF2-8424-711789710EF4}" type="pres">
      <dgm:prSet presAssocID="{D713F48D-8922-4261-8420-589D1ABAA57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FC6C65-9BB9-406E-BE4F-B39BB501CB90}" type="pres">
      <dgm:prSet presAssocID="{B645D5DF-E241-4ED0-BD24-4C59A2A73656}" presName="centerShape" presStyleLbl="node0" presStyleIdx="0" presStyleCnt="1"/>
      <dgm:spPr/>
      <dgm:t>
        <a:bodyPr/>
        <a:lstStyle/>
        <a:p>
          <a:endParaRPr lang="ru-RU"/>
        </a:p>
      </dgm:t>
    </dgm:pt>
    <dgm:pt modelId="{631D0951-549C-470B-98ED-EEDCEC10EFD4}" type="pres">
      <dgm:prSet presAssocID="{891101F7-DAB6-4128-B4D5-71E6D09B8E0F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AE597F4F-0B3B-45FF-8615-D8AE396C6280}" type="pres">
      <dgm:prSet presAssocID="{651E77C1-E6D9-4B4A-B80B-2EDBBC43298B}" presName="node" presStyleLbl="node1" presStyleIdx="0" presStyleCnt="4" custScaleX="1066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1ED789-C78C-4BD8-BDA4-A5457E538485}" type="pres">
      <dgm:prSet presAssocID="{29A4AF0B-5FD4-4355-BC9F-E2DAF204C2FD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7402344D-F0E6-45A2-9F8C-A280D1769472}" type="pres">
      <dgm:prSet presAssocID="{ADC0B4FF-E519-4BEB-998D-87C62C5CEFD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59881-988B-4640-95B7-B74C2BA4B129}" type="pres">
      <dgm:prSet presAssocID="{8FB8E795-2412-4624-AFED-899C5CCA9E21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6BF65DD6-93E3-4FFC-B04D-40C863FF6839}" type="pres">
      <dgm:prSet presAssocID="{566B94CD-F0A8-40C8-BC9C-B7D6CAD427E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B38516-4AAB-4C8C-9AE3-0A67B704C7D1}" type="pres">
      <dgm:prSet presAssocID="{A38A9BB4-D69D-4348-98A8-818FAD0B39DE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3B864F56-21AF-4289-92CA-C1C79A7C2FCF}" type="pres">
      <dgm:prSet presAssocID="{19656B2C-1824-4EAC-A9C1-DCF77788C93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6C1E0C-F5E6-4662-A28A-A4612F37FDE7}" type="presOf" srcId="{891101F7-DAB6-4128-B4D5-71E6D09B8E0F}" destId="{631D0951-549C-470B-98ED-EEDCEC10EFD4}" srcOrd="0" destOrd="0" presId="urn:microsoft.com/office/officeart/2005/8/layout/radial4"/>
    <dgm:cxn modelId="{CF802085-C7D5-44EB-847E-A8CB97526FBD}" type="presOf" srcId="{B645D5DF-E241-4ED0-BD24-4C59A2A73656}" destId="{6EFC6C65-9BB9-406E-BE4F-B39BB501CB90}" srcOrd="0" destOrd="0" presId="urn:microsoft.com/office/officeart/2005/8/layout/radial4"/>
    <dgm:cxn modelId="{92C3EA41-8D99-47D6-BEAC-3093017E5052}" srcId="{D713F48D-8922-4261-8420-589D1ABAA57C}" destId="{B645D5DF-E241-4ED0-BD24-4C59A2A73656}" srcOrd="0" destOrd="0" parTransId="{D08BA59E-EEE8-44D8-ABEC-36DDFD4DACF3}" sibTransId="{6F7DF80F-97A5-4855-8B06-45FA7830DCEC}"/>
    <dgm:cxn modelId="{1142706D-74F4-4D52-9510-C9E1AB7B0415}" type="presOf" srcId="{19656B2C-1824-4EAC-A9C1-DCF77788C935}" destId="{3B864F56-21AF-4289-92CA-C1C79A7C2FCF}" srcOrd="0" destOrd="0" presId="urn:microsoft.com/office/officeart/2005/8/layout/radial4"/>
    <dgm:cxn modelId="{C0262D8B-E12F-4F8D-B10B-0760DF0854C3}" srcId="{B645D5DF-E241-4ED0-BD24-4C59A2A73656}" destId="{566B94CD-F0A8-40C8-BC9C-B7D6CAD427E0}" srcOrd="2" destOrd="0" parTransId="{8FB8E795-2412-4624-AFED-899C5CCA9E21}" sibTransId="{E709CDB6-A103-42E8-A08B-3607EF4246B1}"/>
    <dgm:cxn modelId="{119A7B16-43B8-4C46-BEAF-2F1DA72981BC}" type="presOf" srcId="{D713F48D-8922-4261-8420-589D1ABAA57C}" destId="{14FC7E6A-0D5E-4EF2-8424-711789710EF4}" srcOrd="0" destOrd="0" presId="urn:microsoft.com/office/officeart/2005/8/layout/radial4"/>
    <dgm:cxn modelId="{06A8A03D-0053-45C1-BE66-729A7072200B}" type="presOf" srcId="{ADC0B4FF-E519-4BEB-998D-87C62C5CEFD0}" destId="{7402344D-F0E6-45A2-9F8C-A280D1769472}" srcOrd="0" destOrd="0" presId="urn:microsoft.com/office/officeart/2005/8/layout/radial4"/>
    <dgm:cxn modelId="{27B2E10C-E9EA-4649-B7D1-438AF84BE175}" type="presOf" srcId="{A38A9BB4-D69D-4348-98A8-818FAD0B39DE}" destId="{11B38516-4AAB-4C8C-9AE3-0A67B704C7D1}" srcOrd="0" destOrd="0" presId="urn:microsoft.com/office/officeart/2005/8/layout/radial4"/>
    <dgm:cxn modelId="{8BA94D1B-83FE-47DC-A999-AAF77036F604}" type="presOf" srcId="{8FB8E795-2412-4624-AFED-899C5CCA9E21}" destId="{91559881-988B-4640-95B7-B74C2BA4B129}" srcOrd="0" destOrd="0" presId="urn:microsoft.com/office/officeart/2005/8/layout/radial4"/>
    <dgm:cxn modelId="{E8C15639-69BC-46B5-B882-3F7B425AB89B}" type="presOf" srcId="{29A4AF0B-5FD4-4355-BC9F-E2DAF204C2FD}" destId="{C71ED789-C78C-4BD8-BDA4-A5457E538485}" srcOrd="0" destOrd="0" presId="urn:microsoft.com/office/officeart/2005/8/layout/radial4"/>
    <dgm:cxn modelId="{0542EDA4-1DD9-449A-92D6-9E7E97956BE3}" type="presOf" srcId="{566B94CD-F0A8-40C8-BC9C-B7D6CAD427E0}" destId="{6BF65DD6-93E3-4FFC-B04D-40C863FF6839}" srcOrd="0" destOrd="0" presId="urn:microsoft.com/office/officeart/2005/8/layout/radial4"/>
    <dgm:cxn modelId="{86C81971-0817-4432-9824-03F2F08890E7}" type="presOf" srcId="{651E77C1-E6D9-4B4A-B80B-2EDBBC43298B}" destId="{AE597F4F-0B3B-45FF-8615-D8AE396C6280}" srcOrd="0" destOrd="0" presId="urn:microsoft.com/office/officeart/2005/8/layout/radial4"/>
    <dgm:cxn modelId="{FDEBDD74-AB3C-4CAD-B9EE-E44D5733E05A}" srcId="{B645D5DF-E241-4ED0-BD24-4C59A2A73656}" destId="{ADC0B4FF-E519-4BEB-998D-87C62C5CEFD0}" srcOrd="1" destOrd="0" parTransId="{29A4AF0B-5FD4-4355-BC9F-E2DAF204C2FD}" sibTransId="{76A496E6-CA09-41E6-A493-F33BCD435345}"/>
    <dgm:cxn modelId="{09E0C546-9A2F-4E30-8F84-8DEFBA82174C}" srcId="{B645D5DF-E241-4ED0-BD24-4C59A2A73656}" destId="{651E77C1-E6D9-4B4A-B80B-2EDBBC43298B}" srcOrd="0" destOrd="0" parTransId="{891101F7-DAB6-4128-B4D5-71E6D09B8E0F}" sibTransId="{056A9506-3295-47EE-9D51-ADD067842349}"/>
    <dgm:cxn modelId="{26906E82-446D-462C-AD82-4577D25A0267}" srcId="{B645D5DF-E241-4ED0-BD24-4C59A2A73656}" destId="{19656B2C-1824-4EAC-A9C1-DCF77788C935}" srcOrd="3" destOrd="0" parTransId="{A38A9BB4-D69D-4348-98A8-818FAD0B39DE}" sibTransId="{30BA8171-0501-45D1-A35D-96D246CBAA0E}"/>
    <dgm:cxn modelId="{1E22E81B-92CF-4D1F-AD4B-F75E325D7000}" type="presParOf" srcId="{14FC7E6A-0D5E-4EF2-8424-711789710EF4}" destId="{6EFC6C65-9BB9-406E-BE4F-B39BB501CB90}" srcOrd="0" destOrd="0" presId="urn:microsoft.com/office/officeart/2005/8/layout/radial4"/>
    <dgm:cxn modelId="{5F902DBB-B25E-47F0-A752-4DE808E5929D}" type="presParOf" srcId="{14FC7E6A-0D5E-4EF2-8424-711789710EF4}" destId="{631D0951-549C-470B-98ED-EEDCEC10EFD4}" srcOrd="1" destOrd="0" presId="urn:microsoft.com/office/officeart/2005/8/layout/radial4"/>
    <dgm:cxn modelId="{C4048BD7-F41F-4D03-AC01-1CDDB22D2E27}" type="presParOf" srcId="{14FC7E6A-0D5E-4EF2-8424-711789710EF4}" destId="{AE597F4F-0B3B-45FF-8615-D8AE396C6280}" srcOrd="2" destOrd="0" presId="urn:microsoft.com/office/officeart/2005/8/layout/radial4"/>
    <dgm:cxn modelId="{CCC250F1-3414-4069-B2C9-0B0579BD669B}" type="presParOf" srcId="{14FC7E6A-0D5E-4EF2-8424-711789710EF4}" destId="{C71ED789-C78C-4BD8-BDA4-A5457E538485}" srcOrd="3" destOrd="0" presId="urn:microsoft.com/office/officeart/2005/8/layout/radial4"/>
    <dgm:cxn modelId="{21AF5AF0-AA46-48A2-BB4D-7F77381E3E45}" type="presParOf" srcId="{14FC7E6A-0D5E-4EF2-8424-711789710EF4}" destId="{7402344D-F0E6-45A2-9F8C-A280D1769472}" srcOrd="4" destOrd="0" presId="urn:microsoft.com/office/officeart/2005/8/layout/radial4"/>
    <dgm:cxn modelId="{EFEFC15D-5F09-42E7-AD03-A95BB2B0E14D}" type="presParOf" srcId="{14FC7E6A-0D5E-4EF2-8424-711789710EF4}" destId="{91559881-988B-4640-95B7-B74C2BA4B129}" srcOrd="5" destOrd="0" presId="urn:microsoft.com/office/officeart/2005/8/layout/radial4"/>
    <dgm:cxn modelId="{2787B90C-5C04-4A58-BCE1-9DDD8A940321}" type="presParOf" srcId="{14FC7E6A-0D5E-4EF2-8424-711789710EF4}" destId="{6BF65DD6-93E3-4FFC-B04D-40C863FF6839}" srcOrd="6" destOrd="0" presId="urn:microsoft.com/office/officeart/2005/8/layout/radial4"/>
    <dgm:cxn modelId="{6EFEBE3B-51B0-4B6E-9C31-DA7446D2D0C5}" type="presParOf" srcId="{14FC7E6A-0D5E-4EF2-8424-711789710EF4}" destId="{11B38516-4AAB-4C8C-9AE3-0A67B704C7D1}" srcOrd="7" destOrd="0" presId="urn:microsoft.com/office/officeart/2005/8/layout/radial4"/>
    <dgm:cxn modelId="{6A54E484-102A-4D98-9AFA-BB3239BF7EEB}" type="presParOf" srcId="{14FC7E6A-0D5E-4EF2-8424-711789710EF4}" destId="{3B864F56-21AF-4289-92CA-C1C79A7C2FCF}" srcOrd="8" destOrd="0" presId="urn:microsoft.com/office/officeart/2005/8/layout/radial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0F96DA-EB85-4950-8529-9324853B1A52}" type="doc">
      <dgm:prSet loTypeId="urn:microsoft.com/office/officeart/2005/8/layout/hierarchy1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561AF95-527D-42CD-A23E-625B8A41D7AC}">
      <dgm:prSet phldrT="[Текст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ru-RU" sz="2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rPr>
            <a:t>Анализировать</a:t>
          </a:r>
          <a:endParaRPr lang="ru-RU" sz="2400" b="1" cap="none" spc="300" dirty="0">
            <a:ln w="11430" cmpd="sng">
              <a:prstDash val="solid"/>
              <a:miter lim="800000"/>
            </a:ln>
            <a:effectLst>
              <a:glow rad="45500">
                <a:schemeClr val="accent1">
                  <a:satMod val="220000"/>
                  <a:alpha val="35000"/>
                </a:schemeClr>
              </a:glow>
            </a:effectLst>
          </a:endParaRPr>
        </a:p>
      </dgm:t>
    </dgm:pt>
    <dgm:pt modelId="{F8B0EBCE-7A1E-4B2E-96FB-DBA6302BB16E}" type="parTrans" cxnId="{4C09A897-EC06-4CD1-A644-5B333D429330}">
      <dgm:prSet/>
      <dgm:spPr/>
      <dgm:t>
        <a:bodyPr/>
        <a:lstStyle/>
        <a:p>
          <a:endParaRPr lang="ru-RU"/>
        </a:p>
      </dgm:t>
    </dgm:pt>
    <dgm:pt modelId="{C9CC4BDD-3FBC-49D2-8B24-8C98BBA0A80D}" type="sibTrans" cxnId="{4C09A897-EC06-4CD1-A644-5B333D429330}">
      <dgm:prSet/>
      <dgm:spPr/>
      <dgm:t>
        <a:bodyPr/>
        <a:lstStyle/>
        <a:p>
          <a:endParaRPr lang="ru-RU"/>
        </a:p>
      </dgm:t>
    </dgm:pt>
    <dgm:pt modelId="{BB65F97F-BDE5-4088-BCE1-D339366E1826}">
      <dgm:prSet phldrT="[Текст]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Сходство</a:t>
          </a:r>
          <a:endParaRPr lang="ru-RU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8DBF0D6D-9D27-481E-AD82-53D74BF30714}" type="parTrans" cxnId="{FEEF511D-6563-4C0E-BEB9-F185AC76F9BC}">
      <dgm:prSet/>
      <dgm:spPr/>
      <dgm:t>
        <a:bodyPr/>
        <a:lstStyle/>
        <a:p>
          <a:endParaRPr lang="ru-RU"/>
        </a:p>
      </dgm:t>
    </dgm:pt>
    <dgm:pt modelId="{389836AB-2779-4518-92AC-91CA5EF8EB51}" type="sibTrans" cxnId="{FEEF511D-6563-4C0E-BEB9-F185AC76F9BC}">
      <dgm:prSet/>
      <dgm:spPr/>
      <dgm:t>
        <a:bodyPr/>
        <a:lstStyle/>
        <a:p>
          <a:endParaRPr lang="ru-RU"/>
        </a:p>
      </dgm:t>
    </dgm:pt>
    <dgm:pt modelId="{8E11776D-396F-4F46-8CF1-FBEE207FEEBA}">
      <dgm:prSet phldrT="[Текст]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Отличие</a:t>
          </a:r>
          <a:endParaRPr lang="ru-RU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35E4B5CF-D3CC-49C2-8262-7FD8C4EC2710}" type="parTrans" cxnId="{D57EF9FE-96C4-4D8E-9797-3CB44AA92DF1}">
      <dgm:prSet/>
      <dgm:spPr/>
      <dgm:t>
        <a:bodyPr/>
        <a:lstStyle/>
        <a:p>
          <a:endParaRPr lang="ru-RU"/>
        </a:p>
      </dgm:t>
    </dgm:pt>
    <dgm:pt modelId="{48423712-B133-40C5-8B96-1670D114DF55}" type="sibTrans" cxnId="{D57EF9FE-96C4-4D8E-9797-3CB44AA92DF1}">
      <dgm:prSet/>
      <dgm:spPr/>
      <dgm:t>
        <a:bodyPr/>
        <a:lstStyle/>
        <a:p>
          <a:endParaRPr lang="ru-RU"/>
        </a:p>
      </dgm:t>
    </dgm:pt>
    <dgm:pt modelId="{6C700DBE-A27D-4A97-8951-C3BAB1992A42}">
      <dgm:prSet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Пересечение</a:t>
          </a:r>
          <a:endParaRPr lang="ru-RU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72EAE076-F0D2-4F35-A2AB-9FEA74BD06C9}" type="parTrans" cxnId="{3A0EC264-A6FB-4746-949B-4944CC40AB0E}">
      <dgm:prSet/>
      <dgm:spPr/>
      <dgm:t>
        <a:bodyPr/>
        <a:lstStyle/>
        <a:p>
          <a:endParaRPr lang="ru-RU"/>
        </a:p>
      </dgm:t>
    </dgm:pt>
    <dgm:pt modelId="{2F8E4301-645D-4DE6-B768-DE03AACA02D1}" type="sibTrans" cxnId="{3A0EC264-A6FB-4746-949B-4944CC40AB0E}">
      <dgm:prSet/>
      <dgm:spPr/>
      <dgm:t>
        <a:bodyPr/>
        <a:lstStyle/>
        <a:p>
          <a:endParaRPr lang="ru-RU"/>
        </a:p>
      </dgm:t>
    </dgm:pt>
    <dgm:pt modelId="{0E4AA063-2978-483E-B040-8B9FECF6F390}" type="pres">
      <dgm:prSet presAssocID="{4A0F96DA-EB85-4950-8529-9324853B1A5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ECCB24E-3800-460F-AC8C-8346FD7FE1C8}" type="pres">
      <dgm:prSet presAssocID="{A561AF95-527D-42CD-A23E-625B8A41D7AC}" presName="hierRoot1" presStyleCnt="0"/>
      <dgm:spPr/>
    </dgm:pt>
    <dgm:pt modelId="{9BA3EEBD-0D41-4845-BEE6-EC051D636DE7}" type="pres">
      <dgm:prSet presAssocID="{A561AF95-527D-42CD-A23E-625B8A41D7AC}" presName="composite" presStyleCnt="0"/>
      <dgm:spPr/>
    </dgm:pt>
    <dgm:pt modelId="{BD8EEB68-1190-4E0A-ACCF-1394B11ED71D}" type="pres">
      <dgm:prSet presAssocID="{A561AF95-527D-42CD-A23E-625B8A41D7AC}" presName="background" presStyleLbl="node0" presStyleIdx="0" presStyleCnt="1"/>
      <dgm:spPr/>
    </dgm:pt>
    <dgm:pt modelId="{4A174C37-A43F-4855-A97A-5E06C69909D3}" type="pres">
      <dgm:prSet presAssocID="{A561AF95-527D-42CD-A23E-625B8A41D7AC}" presName="text" presStyleLbl="fgAcc0" presStyleIdx="0" presStyleCnt="1" custScaleX="1586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760656-9F4A-4110-A321-DCDE8548E299}" type="pres">
      <dgm:prSet presAssocID="{A561AF95-527D-42CD-A23E-625B8A41D7AC}" presName="hierChild2" presStyleCnt="0"/>
      <dgm:spPr/>
    </dgm:pt>
    <dgm:pt modelId="{7D9D3A5B-ED1C-4D51-86F3-C8012058E616}" type="pres">
      <dgm:prSet presAssocID="{8DBF0D6D-9D27-481E-AD82-53D74BF30714}" presName="Name10" presStyleLbl="parChTrans1D2" presStyleIdx="0" presStyleCnt="3"/>
      <dgm:spPr/>
      <dgm:t>
        <a:bodyPr/>
        <a:lstStyle/>
        <a:p>
          <a:endParaRPr lang="ru-RU"/>
        </a:p>
      </dgm:t>
    </dgm:pt>
    <dgm:pt modelId="{91A347A0-B4A1-42FE-8457-DB97E5B744B0}" type="pres">
      <dgm:prSet presAssocID="{BB65F97F-BDE5-4088-BCE1-D339366E1826}" presName="hierRoot2" presStyleCnt="0"/>
      <dgm:spPr/>
    </dgm:pt>
    <dgm:pt modelId="{6487AFB1-5B7C-4000-A970-FB4EB7EFB45A}" type="pres">
      <dgm:prSet presAssocID="{BB65F97F-BDE5-4088-BCE1-D339366E1826}" presName="composite2" presStyleCnt="0"/>
      <dgm:spPr/>
    </dgm:pt>
    <dgm:pt modelId="{A0934B8D-BDEF-4FAD-B87F-FC5B3CECB523}" type="pres">
      <dgm:prSet presAssocID="{BB65F97F-BDE5-4088-BCE1-D339366E1826}" presName="background2" presStyleLbl="node2" presStyleIdx="0" presStyleCnt="3"/>
      <dgm:spPr/>
    </dgm:pt>
    <dgm:pt modelId="{C4DEE491-3157-4BCE-B92A-C19018BA98A0}" type="pres">
      <dgm:prSet presAssocID="{BB65F97F-BDE5-4088-BCE1-D339366E1826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524549-69F7-41F0-9E76-DEB4355EFD2A}" type="pres">
      <dgm:prSet presAssocID="{BB65F97F-BDE5-4088-BCE1-D339366E1826}" presName="hierChild3" presStyleCnt="0"/>
      <dgm:spPr/>
    </dgm:pt>
    <dgm:pt modelId="{2AC69F20-AA3B-4F37-82CF-AD7C389505C5}" type="pres">
      <dgm:prSet presAssocID="{35E4B5CF-D3CC-49C2-8262-7FD8C4EC2710}" presName="Name10" presStyleLbl="parChTrans1D2" presStyleIdx="1" presStyleCnt="3"/>
      <dgm:spPr/>
      <dgm:t>
        <a:bodyPr/>
        <a:lstStyle/>
        <a:p>
          <a:endParaRPr lang="ru-RU"/>
        </a:p>
      </dgm:t>
    </dgm:pt>
    <dgm:pt modelId="{A1FE84BD-3317-4C31-B0C4-D24CA7786D4D}" type="pres">
      <dgm:prSet presAssocID="{8E11776D-396F-4F46-8CF1-FBEE207FEEBA}" presName="hierRoot2" presStyleCnt="0"/>
      <dgm:spPr/>
    </dgm:pt>
    <dgm:pt modelId="{4FA92049-41CF-4C08-8B85-28C989F0A9CF}" type="pres">
      <dgm:prSet presAssocID="{8E11776D-396F-4F46-8CF1-FBEE207FEEBA}" presName="composite2" presStyleCnt="0"/>
      <dgm:spPr/>
    </dgm:pt>
    <dgm:pt modelId="{68FF1BE3-F446-48E1-8026-726B03AFC5DB}" type="pres">
      <dgm:prSet presAssocID="{8E11776D-396F-4F46-8CF1-FBEE207FEEBA}" presName="background2" presStyleLbl="node2" presStyleIdx="1" presStyleCnt="3"/>
      <dgm:spPr/>
    </dgm:pt>
    <dgm:pt modelId="{D686BEEA-532F-4F3B-A33A-D91C9C1E4E6B}" type="pres">
      <dgm:prSet presAssocID="{8E11776D-396F-4F46-8CF1-FBEE207FEEBA}" presName="text2" presStyleLbl="fgAcc2" presStyleIdx="1" presStyleCnt="3" custLinFactNeighborX="1201" custLinFactNeighborY="15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9BDBB7-6F55-4E5C-8F8A-0D8E5F23C98B}" type="pres">
      <dgm:prSet presAssocID="{8E11776D-396F-4F46-8CF1-FBEE207FEEBA}" presName="hierChild3" presStyleCnt="0"/>
      <dgm:spPr/>
    </dgm:pt>
    <dgm:pt modelId="{A484781E-96CE-4703-8E27-C98D12602FC2}" type="pres">
      <dgm:prSet presAssocID="{72EAE076-F0D2-4F35-A2AB-9FEA74BD06C9}" presName="Name10" presStyleLbl="parChTrans1D2" presStyleIdx="2" presStyleCnt="3"/>
      <dgm:spPr/>
      <dgm:t>
        <a:bodyPr/>
        <a:lstStyle/>
        <a:p>
          <a:endParaRPr lang="ru-RU"/>
        </a:p>
      </dgm:t>
    </dgm:pt>
    <dgm:pt modelId="{48FE4344-300F-400D-8593-ED7B87A579A5}" type="pres">
      <dgm:prSet presAssocID="{6C700DBE-A27D-4A97-8951-C3BAB1992A42}" presName="hierRoot2" presStyleCnt="0"/>
      <dgm:spPr/>
    </dgm:pt>
    <dgm:pt modelId="{C17F4178-F7C2-4D6D-B608-CADCDCC4D5CF}" type="pres">
      <dgm:prSet presAssocID="{6C700DBE-A27D-4A97-8951-C3BAB1992A42}" presName="composite2" presStyleCnt="0"/>
      <dgm:spPr/>
    </dgm:pt>
    <dgm:pt modelId="{F75E290D-FFF9-40C3-8959-71253AEF51F6}" type="pres">
      <dgm:prSet presAssocID="{6C700DBE-A27D-4A97-8951-C3BAB1992A42}" presName="background2" presStyleLbl="node2" presStyleIdx="2" presStyleCnt="3"/>
      <dgm:spPr/>
    </dgm:pt>
    <dgm:pt modelId="{0A87B7F6-5978-41BB-A510-EDD78B5F723D}" type="pres">
      <dgm:prSet presAssocID="{6C700DBE-A27D-4A97-8951-C3BAB1992A42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F0CD09-BB7F-4E56-839F-25EAD6F70F0A}" type="pres">
      <dgm:prSet presAssocID="{6C700DBE-A27D-4A97-8951-C3BAB1992A42}" presName="hierChild3" presStyleCnt="0"/>
      <dgm:spPr/>
    </dgm:pt>
  </dgm:ptLst>
  <dgm:cxnLst>
    <dgm:cxn modelId="{8690C6FE-C7A2-4B60-B4BB-E65D91763FB3}" type="presOf" srcId="{35E4B5CF-D3CC-49C2-8262-7FD8C4EC2710}" destId="{2AC69F20-AA3B-4F37-82CF-AD7C389505C5}" srcOrd="0" destOrd="0" presId="urn:microsoft.com/office/officeart/2005/8/layout/hierarchy1"/>
    <dgm:cxn modelId="{02D4B5D0-B385-4CFA-955A-D2B47581AA03}" type="presOf" srcId="{6C700DBE-A27D-4A97-8951-C3BAB1992A42}" destId="{0A87B7F6-5978-41BB-A510-EDD78B5F723D}" srcOrd="0" destOrd="0" presId="urn:microsoft.com/office/officeart/2005/8/layout/hierarchy1"/>
    <dgm:cxn modelId="{4C09A897-EC06-4CD1-A644-5B333D429330}" srcId="{4A0F96DA-EB85-4950-8529-9324853B1A52}" destId="{A561AF95-527D-42CD-A23E-625B8A41D7AC}" srcOrd="0" destOrd="0" parTransId="{F8B0EBCE-7A1E-4B2E-96FB-DBA6302BB16E}" sibTransId="{C9CC4BDD-3FBC-49D2-8B24-8C98BBA0A80D}"/>
    <dgm:cxn modelId="{51297A29-253C-400D-933B-60BE4729190B}" type="presOf" srcId="{8E11776D-396F-4F46-8CF1-FBEE207FEEBA}" destId="{D686BEEA-532F-4F3B-A33A-D91C9C1E4E6B}" srcOrd="0" destOrd="0" presId="urn:microsoft.com/office/officeart/2005/8/layout/hierarchy1"/>
    <dgm:cxn modelId="{D57EF9FE-96C4-4D8E-9797-3CB44AA92DF1}" srcId="{A561AF95-527D-42CD-A23E-625B8A41D7AC}" destId="{8E11776D-396F-4F46-8CF1-FBEE207FEEBA}" srcOrd="1" destOrd="0" parTransId="{35E4B5CF-D3CC-49C2-8262-7FD8C4EC2710}" sibTransId="{48423712-B133-40C5-8B96-1670D114DF55}"/>
    <dgm:cxn modelId="{3EBBBDF9-F24F-458B-85BC-F73D3DE1DB39}" type="presOf" srcId="{8DBF0D6D-9D27-481E-AD82-53D74BF30714}" destId="{7D9D3A5B-ED1C-4D51-86F3-C8012058E616}" srcOrd="0" destOrd="0" presId="urn:microsoft.com/office/officeart/2005/8/layout/hierarchy1"/>
    <dgm:cxn modelId="{FEEF511D-6563-4C0E-BEB9-F185AC76F9BC}" srcId="{A561AF95-527D-42CD-A23E-625B8A41D7AC}" destId="{BB65F97F-BDE5-4088-BCE1-D339366E1826}" srcOrd="0" destOrd="0" parTransId="{8DBF0D6D-9D27-481E-AD82-53D74BF30714}" sibTransId="{389836AB-2779-4518-92AC-91CA5EF8EB51}"/>
    <dgm:cxn modelId="{3A0EC264-A6FB-4746-949B-4944CC40AB0E}" srcId="{A561AF95-527D-42CD-A23E-625B8A41D7AC}" destId="{6C700DBE-A27D-4A97-8951-C3BAB1992A42}" srcOrd="2" destOrd="0" parTransId="{72EAE076-F0D2-4F35-A2AB-9FEA74BD06C9}" sibTransId="{2F8E4301-645D-4DE6-B768-DE03AACA02D1}"/>
    <dgm:cxn modelId="{2737768C-A305-4743-A4C1-AC0EC4BE9EA5}" type="presOf" srcId="{4A0F96DA-EB85-4950-8529-9324853B1A52}" destId="{0E4AA063-2978-483E-B040-8B9FECF6F390}" srcOrd="0" destOrd="0" presId="urn:microsoft.com/office/officeart/2005/8/layout/hierarchy1"/>
    <dgm:cxn modelId="{12674E61-A857-4557-94C2-4085BF6CD281}" type="presOf" srcId="{72EAE076-F0D2-4F35-A2AB-9FEA74BD06C9}" destId="{A484781E-96CE-4703-8E27-C98D12602FC2}" srcOrd="0" destOrd="0" presId="urn:microsoft.com/office/officeart/2005/8/layout/hierarchy1"/>
    <dgm:cxn modelId="{3EBBF423-F146-408B-A88A-31759FE8409D}" type="presOf" srcId="{A561AF95-527D-42CD-A23E-625B8A41D7AC}" destId="{4A174C37-A43F-4855-A97A-5E06C69909D3}" srcOrd="0" destOrd="0" presId="urn:microsoft.com/office/officeart/2005/8/layout/hierarchy1"/>
    <dgm:cxn modelId="{63A56DCF-41BB-43AC-AA18-399545A48303}" type="presOf" srcId="{BB65F97F-BDE5-4088-BCE1-D339366E1826}" destId="{C4DEE491-3157-4BCE-B92A-C19018BA98A0}" srcOrd="0" destOrd="0" presId="urn:microsoft.com/office/officeart/2005/8/layout/hierarchy1"/>
    <dgm:cxn modelId="{A09E9134-6222-486E-818C-4CEE7E2A3F26}" type="presParOf" srcId="{0E4AA063-2978-483E-B040-8B9FECF6F390}" destId="{1ECCB24E-3800-460F-AC8C-8346FD7FE1C8}" srcOrd="0" destOrd="0" presId="urn:microsoft.com/office/officeart/2005/8/layout/hierarchy1"/>
    <dgm:cxn modelId="{6641A846-D084-446B-ABBA-54C40592A922}" type="presParOf" srcId="{1ECCB24E-3800-460F-AC8C-8346FD7FE1C8}" destId="{9BA3EEBD-0D41-4845-BEE6-EC051D636DE7}" srcOrd="0" destOrd="0" presId="urn:microsoft.com/office/officeart/2005/8/layout/hierarchy1"/>
    <dgm:cxn modelId="{D4606B7E-AA03-40B2-BEC2-C8A1ADD17C73}" type="presParOf" srcId="{9BA3EEBD-0D41-4845-BEE6-EC051D636DE7}" destId="{BD8EEB68-1190-4E0A-ACCF-1394B11ED71D}" srcOrd="0" destOrd="0" presId="urn:microsoft.com/office/officeart/2005/8/layout/hierarchy1"/>
    <dgm:cxn modelId="{DF6C6932-3176-45EF-AADC-24C6D2049081}" type="presParOf" srcId="{9BA3EEBD-0D41-4845-BEE6-EC051D636DE7}" destId="{4A174C37-A43F-4855-A97A-5E06C69909D3}" srcOrd="1" destOrd="0" presId="urn:microsoft.com/office/officeart/2005/8/layout/hierarchy1"/>
    <dgm:cxn modelId="{63A8B89D-C688-4A5E-80C5-1BE4059B9F77}" type="presParOf" srcId="{1ECCB24E-3800-460F-AC8C-8346FD7FE1C8}" destId="{1A760656-9F4A-4110-A321-DCDE8548E299}" srcOrd="1" destOrd="0" presId="urn:microsoft.com/office/officeart/2005/8/layout/hierarchy1"/>
    <dgm:cxn modelId="{A6A3FDE5-EE2E-4EC2-92C6-BBECCAC9572D}" type="presParOf" srcId="{1A760656-9F4A-4110-A321-DCDE8548E299}" destId="{7D9D3A5B-ED1C-4D51-86F3-C8012058E616}" srcOrd="0" destOrd="0" presId="urn:microsoft.com/office/officeart/2005/8/layout/hierarchy1"/>
    <dgm:cxn modelId="{68E2D7F6-FBAD-47C3-AFCF-5341A618D79A}" type="presParOf" srcId="{1A760656-9F4A-4110-A321-DCDE8548E299}" destId="{91A347A0-B4A1-42FE-8457-DB97E5B744B0}" srcOrd="1" destOrd="0" presId="urn:microsoft.com/office/officeart/2005/8/layout/hierarchy1"/>
    <dgm:cxn modelId="{8FCA54F2-7BFE-4A36-B6A3-36E401425864}" type="presParOf" srcId="{91A347A0-B4A1-42FE-8457-DB97E5B744B0}" destId="{6487AFB1-5B7C-4000-A970-FB4EB7EFB45A}" srcOrd="0" destOrd="0" presId="urn:microsoft.com/office/officeart/2005/8/layout/hierarchy1"/>
    <dgm:cxn modelId="{2BDD1F0D-3244-4961-94B5-C8EB94FD937C}" type="presParOf" srcId="{6487AFB1-5B7C-4000-A970-FB4EB7EFB45A}" destId="{A0934B8D-BDEF-4FAD-B87F-FC5B3CECB523}" srcOrd="0" destOrd="0" presId="urn:microsoft.com/office/officeart/2005/8/layout/hierarchy1"/>
    <dgm:cxn modelId="{8B537C22-93ED-4034-88E0-4261E48A17CC}" type="presParOf" srcId="{6487AFB1-5B7C-4000-A970-FB4EB7EFB45A}" destId="{C4DEE491-3157-4BCE-B92A-C19018BA98A0}" srcOrd="1" destOrd="0" presId="urn:microsoft.com/office/officeart/2005/8/layout/hierarchy1"/>
    <dgm:cxn modelId="{57B63F3A-AABE-42B3-8D61-86F0ECBC4B82}" type="presParOf" srcId="{91A347A0-B4A1-42FE-8457-DB97E5B744B0}" destId="{64524549-69F7-41F0-9E76-DEB4355EFD2A}" srcOrd="1" destOrd="0" presId="urn:microsoft.com/office/officeart/2005/8/layout/hierarchy1"/>
    <dgm:cxn modelId="{AD785E44-844A-4EF6-8CD8-40C6B3FF4C58}" type="presParOf" srcId="{1A760656-9F4A-4110-A321-DCDE8548E299}" destId="{2AC69F20-AA3B-4F37-82CF-AD7C389505C5}" srcOrd="2" destOrd="0" presId="urn:microsoft.com/office/officeart/2005/8/layout/hierarchy1"/>
    <dgm:cxn modelId="{3B9D7F63-301B-4054-A365-48336840A12F}" type="presParOf" srcId="{1A760656-9F4A-4110-A321-DCDE8548E299}" destId="{A1FE84BD-3317-4C31-B0C4-D24CA7786D4D}" srcOrd="3" destOrd="0" presId="urn:microsoft.com/office/officeart/2005/8/layout/hierarchy1"/>
    <dgm:cxn modelId="{18A1D949-4DF9-4CF4-9CC2-030994B93E50}" type="presParOf" srcId="{A1FE84BD-3317-4C31-B0C4-D24CA7786D4D}" destId="{4FA92049-41CF-4C08-8B85-28C989F0A9CF}" srcOrd="0" destOrd="0" presId="urn:microsoft.com/office/officeart/2005/8/layout/hierarchy1"/>
    <dgm:cxn modelId="{19F93786-D74F-40FC-BCA0-5E986EDA0C6A}" type="presParOf" srcId="{4FA92049-41CF-4C08-8B85-28C989F0A9CF}" destId="{68FF1BE3-F446-48E1-8026-726B03AFC5DB}" srcOrd="0" destOrd="0" presId="urn:microsoft.com/office/officeart/2005/8/layout/hierarchy1"/>
    <dgm:cxn modelId="{AB4FF065-11B9-4C74-831C-152D6848927F}" type="presParOf" srcId="{4FA92049-41CF-4C08-8B85-28C989F0A9CF}" destId="{D686BEEA-532F-4F3B-A33A-D91C9C1E4E6B}" srcOrd="1" destOrd="0" presId="urn:microsoft.com/office/officeart/2005/8/layout/hierarchy1"/>
    <dgm:cxn modelId="{8461FD20-7ACD-46ED-935E-0A7BC0C756EE}" type="presParOf" srcId="{A1FE84BD-3317-4C31-B0C4-D24CA7786D4D}" destId="{EC9BDBB7-6F55-4E5C-8F8A-0D8E5F23C98B}" srcOrd="1" destOrd="0" presId="urn:microsoft.com/office/officeart/2005/8/layout/hierarchy1"/>
    <dgm:cxn modelId="{7A69BE4B-8608-4BA8-9545-9898F42A395D}" type="presParOf" srcId="{1A760656-9F4A-4110-A321-DCDE8548E299}" destId="{A484781E-96CE-4703-8E27-C98D12602FC2}" srcOrd="4" destOrd="0" presId="urn:microsoft.com/office/officeart/2005/8/layout/hierarchy1"/>
    <dgm:cxn modelId="{F8359453-EE7C-4456-840A-D47F25943842}" type="presParOf" srcId="{1A760656-9F4A-4110-A321-DCDE8548E299}" destId="{48FE4344-300F-400D-8593-ED7B87A579A5}" srcOrd="5" destOrd="0" presId="urn:microsoft.com/office/officeart/2005/8/layout/hierarchy1"/>
    <dgm:cxn modelId="{67BD0E89-6C1B-4EBD-919E-2F3FE7D0E7E0}" type="presParOf" srcId="{48FE4344-300F-400D-8593-ED7B87A579A5}" destId="{C17F4178-F7C2-4D6D-B608-CADCDCC4D5CF}" srcOrd="0" destOrd="0" presId="urn:microsoft.com/office/officeart/2005/8/layout/hierarchy1"/>
    <dgm:cxn modelId="{4D423F65-4A67-4CC3-B17A-C21360966A91}" type="presParOf" srcId="{C17F4178-F7C2-4D6D-B608-CADCDCC4D5CF}" destId="{F75E290D-FFF9-40C3-8959-71253AEF51F6}" srcOrd="0" destOrd="0" presId="urn:microsoft.com/office/officeart/2005/8/layout/hierarchy1"/>
    <dgm:cxn modelId="{24B5A24C-21F1-41F0-9CDF-DFD4CFDA77DF}" type="presParOf" srcId="{C17F4178-F7C2-4D6D-B608-CADCDCC4D5CF}" destId="{0A87B7F6-5978-41BB-A510-EDD78B5F723D}" srcOrd="1" destOrd="0" presId="urn:microsoft.com/office/officeart/2005/8/layout/hierarchy1"/>
    <dgm:cxn modelId="{47B97310-83CD-4373-BF12-6491DFEDFA1F}" type="presParOf" srcId="{48FE4344-300F-400D-8593-ED7B87A579A5}" destId="{5BF0CD09-BB7F-4E56-839F-25EAD6F70F0A}" srcOrd="1" destOrd="0" presId="urn:microsoft.com/office/officeart/2005/8/layout/hierarchy1"/>
  </dgm:cxnLst>
  <dgm:bg>
    <a:noFill/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9D6CD6-7EEC-4B3A-82E9-D7B479C4954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67C0B1-9A65-4999-93C0-7250BBCB0A9D}">
      <dgm:prSet phldrT="[Текст]"/>
      <dgm:spPr>
        <a:solidFill>
          <a:schemeClr val="accent3">
            <a:lumMod val="60000"/>
            <a:lumOff val="40000"/>
          </a:schemeClr>
        </a:solidFill>
        <a:ln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  <a:tileRect/>
          </a:gradFill>
        </a:ln>
      </dgm:spPr>
      <dgm:t>
        <a:bodyPr/>
        <a:lstStyle/>
        <a:p>
          <a:r>
            <a:rPr lang="ru-RU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Комбинировать</a:t>
          </a:r>
          <a:endParaRPr lang="ru-RU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54C7D05B-DC63-4386-9666-539D69A9E169}" type="parTrans" cxnId="{3FCC971C-5771-4C82-84E9-F365929B4EA8}">
      <dgm:prSet/>
      <dgm:spPr/>
      <dgm:t>
        <a:bodyPr/>
        <a:lstStyle/>
        <a:p>
          <a:endParaRPr lang="ru-RU"/>
        </a:p>
      </dgm:t>
    </dgm:pt>
    <dgm:pt modelId="{B7F2600A-6364-452E-806C-C51EC578ED15}" type="sibTrans" cxnId="{3FCC971C-5771-4C82-84E9-F365929B4EA8}">
      <dgm:prSet/>
      <dgm:spPr/>
      <dgm:t>
        <a:bodyPr/>
        <a:lstStyle/>
        <a:p>
          <a:endParaRPr lang="ru-RU"/>
        </a:p>
      </dgm:t>
    </dgm:pt>
    <dgm:pt modelId="{9BDC4020-0BF1-47A8-9FC6-AEA9945BBD18}">
      <dgm:prSet phldrT="[Текст]"/>
      <dgm:spPr>
        <a:gradFill flip="none" rotWithShape="0">
          <a:gsLst>
            <a:gs pos="0">
              <a:schemeClr val="accent3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3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3">
                <a:lumMod val="60000"/>
                <a:lumOff val="4000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Одна клетка</a:t>
          </a:r>
          <a:endParaRPr lang="ru-RU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2300E264-8B31-4220-BC27-7820A8D14923}" type="parTrans" cxnId="{C87564C0-06AE-41E6-960F-1D97133A6DBE}">
      <dgm:prSet/>
      <dgm:spPr/>
      <dgm:t>
        <a:bodyPr/>
        <a:lstStyle/>
        <a:p>
          <a:endParaRPr lang="ru-RU"/>
        </a:p>
      </dgm:t>
    </dgm:pt>
    <dgm:pt modelId="{056A6D97-F25C-4D34-B088-F473D38906D1}" type="sibTrans" cxnId="{C87564C0-06AE-41E6-960F-1D97133A6DBE}">
      <dgm:prSet/>
      <dgm:spPr/>
      <dgm:t>
        <a:bodyPr/>
        <a:lstStyle/>
        <a:p>
          <a:endParaRPr lang="ru-RU"/>
        </a:p>
      </dgm:t>
    </dgm:pt>
    <dgm:pt modelId="{8F4354F9-4666-4DEA-9E83-B3A1C6C7A5B4}">
      <dgm:prSet/>
      <dgm:spPr>
        <a:gradFill flip="none" rotWithShape="0">
          <a:gsLst>
            <a:gs pos="0">
              <a:schemeClr val="accent3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3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3">
                <a:lumMod val="60000"/>
                <a:lumOff val="4000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Все</a:t>
          </a:r>
          <a:r>
            <a:rPr lang="ru-RU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rPr>
            <a:t> </a:t>
          </a:r>
          <a:r>
            <a:rPr lang="ru-RU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клетки</a:t>
          </a:r>
          <a:endParaRPr lang="ru-RU" b="1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</a:endParaRPr>
        </a:p>
      </dgm:t>
    </dgm:pt>
    <dgm:pt modelId="{3EC76570-156D-4FA9-9477-BCABDF4EBECD}" type="parTrans" cxnId="{FD4964FC-10EC-4121-94E5-5ECEBFD0F1E0}">
      <dgm:prSet/>
      <dgm:spPr/>
      <dgm:t>
        <a:bodyPr/>
        <a:lstStyle/>
        <a:p>
          <a:endParaRPr lang="ru-RU"/>
        </a:p>
      </dgm:t>
    </dgm:pt>
    <dgm:pt modelId="{3D88A37C-1EEB-405E-B626-EC9309302FA1}" type="sibTrans" cxnId="{FD4964FC-10EC-4121-94E5-5ECEBFD0F1E0}">
      <dgm:prSet/>
      <dgm:spPr/>
      <dgm:t>
        <a:bodyPr/>
        <a:lstStyle/>
        <a:p>
          <a:endParaRPr lang="ru-RU"/>
        </a:p>
      </dgm:t>
    </dgm:pt>
    <dgm:pt modelId="{1F753588-72C1-4B1D-B45A-374920046344}">
      <dgm:prSet/>
      <dgm:spPr>
        <a:gradFill flip="none" rotWithShape="0">
          <a:gsLst>
            <a:gs pos="0">
              <a:schemeClr val="accent3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3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3">
                <a:lumMod val="60000"/>
                <a:lumOff val="4000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Две клетки</a:t>
          </a:r>
          <a:endParaRPr lang="ru-RU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DF7D0E52-182F-4B2C-AFEC-70B62F2C7F78}" type="parTrans" cxnId="{5A5A04E1-2F61-46E9-8EB7-A472E93DD032}">
      <dgm:prSet/>
      <dgm:spPr/>
      <dgm:t>
        <a:bodyPr/>
        <a:lstStyle/>
        <a:p>
          <a:endParaRPr lang="ru-RU"/>
        </a:p>
      </dgm:t>
    </dgm:pt>
    <dgm:pt modelId="{E2701137-3DD8-4D64-BA7E-2C699093401A}" type="sibTrans" cxnId="{5A5A04E1-2F61-46E9-8EB7-A472E93DD032}">
      <dgm:prSet/>
      <dgm:spPr/>
      <dgm:t>
        <a:bodyPr/>
        <a:lstStyle/>
        <a:p>
          <a:endParaRPr lang="ru-RU"/>
        </a:p>
      </dgm:t>
    </dgm:pt>
    <dgm:pt modelId="{72AB873B-DC75-485F-BAE8-90BBFECCA422}" type="pres">
      <dgm:prSet presAssocID="{CD9D6CD6-7EEC-4B3A-82E9-D7B479C4954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769378-0EDF-4564-8AA0-B1DAC3A32C8A}" type="pres">
      <dgm:prSet presAssocID="{B567C0B1-9A65-4999-93C0-7250BBCB0A9D}" presName="root1" presStyleCnt="0"/>
      <dgm:spPr/>
    </dgm:pt>
    <dgm:pt modelId="{62F713D5-660A-42A6-80AD-F1E98FF19825}" type="pres">
      <dgm:prSet presAssocID="{B567C0B1-9A65-4999-93C0-7250BBCB0A9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77B0AC-375C-4C1E-9DB1-E55B6CEB846E}" type="pres">
      <dgm:prSet presAssocID="{B567C0B1-9A65-4999-93C0-7250BBCB0A9D}" presName="level2hierChild" presStyleCnt="0"/>
      <dgm:spPr/>
    </dgm:pt>
    <dgm:pt modelId="{57540FA8-5D44-4086-92B2-DE78842903BF}" type="pres">
      <dgm:prSet presAssocID="{2300E264-8B31-4220-BC27-7820A8D14923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1B80C103-6626-4FD9-AA5E-305076CBC13B}" type="pres">
      <dgm:prSet presAssocID="{2300E264-8B31-4220-BC27-7820A8D14923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9C28535-649A-4904-8A4D-1C4A09FC0977}" type="pres">
      <dgm:prSet presAssocID="{9BDC4020-0BF1-47A8-9FC6-AEA9945BBD18}" presName="root2" presStyleCnt="0"/>
      <dgm:spPr/>
    </dgm:pt>
    <dgm:pt modelId="{C21EE3BC-26AC-4D7F-8B81-0F5E63AF6497}" type="pres">
      <dgm:prSet presAssocID="{9BDC4020-0BF1-47A8-9FC6-AEA9945BBD18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2BAEED-9DFB-4542-913F-73BEF4D20A3C}" type="pres">
      <dgm:prSet presAssocID="{9BDC4020-0BF1-47A8-9FC6-AEA9945BBD18}" presName="level3hierChild" presStyleCnt="0"/>
      <dgm:spPr/>
    </dgm:pt>
    <dgm:pt modelId="{8315A3B3-4751-43B2-B91D-F58B590DA487}" type="pres">
      <dgm:prSet presAssocID="{DF7D0E52-182F-4B2C-AFEC-70B62F2C7F78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97F4D66B-4716-4AB2-AD0B-D338DE7ECD56}" type="pres">
      <dgm:prSet presAssocID="{DF7D0E52-182F-4B2C-AFEC-70B62F2C7F78}" presName="connTx" presStyleLbl="parChTrans1D2" presStyleIdx="1" presStyleCnt="3"/>
      <dgm:spPr/>
      <dgm:t>
        <a:bodyPr/>
        <a:lstStyle/>
        <a:p>
          <a:endParaRPr lang="ru-RU"/>
        </a:p>
      </dgm:t>
    </dgm:pt>
    <dgm:pt modelId="{B3C0105E-826C-41DA-AF84-678D19AEBB7A}" type="pres">
      <dgm:prSet presAssocID="{1F753588-72C1-4B1D-B45A-374920046344}" presName="root2" presStyleCnt="0"/>
      <dgm:spPr/>
    </dgm:pt>
    <dgm:pt modelId="{85E202AD-D904-478A-9C94-DD41A109AB86}" type="pres">
      <dgm:prSet presAssocID="{1F753588-72C1-4B1D-B45A-374920046344}" presName="LevelTwoTextNode" presStyleLbl="node2" presStyleIdx="1" presStyleCnt="3" custLinFactNeighborX="704" custLinFactNeighborY="-7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AF3CD0-9161-4AE1-B3BF-C0B3CAC020A8}" type="pres">
      <dgm:prSet presAssocID="{1F753588-72C1-4B1D-B45A-374920046344}" presName="level3hierChild" presStyleCnt="0"/>
      <dgm:spPr/>
    </dgm:pt>
    <dgm:pt modelId="{5FAAC80A-F79F-48BF-8A04-F1C93BF188A1}" type="pres">
      <dgm:prSet presAssocID="{3EC76570-156D-4FA9-9477-BCABDF4EBECD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7D1F3788-8BAE-4174-96D1-26BBF83E324C}" type="pres">
      <dgm:prSet presAssocID="{3EC76570-156D-4FA9-9477-BCABDF4EBECD}" presName="connTx" presStyleLbl="parChTrans1D2" presStyleIdx="2" presStyleCnt="3"/>
      <dgm:spPr/>
      <dgm:t>
        <a:bodyPr/>
        <a:lstStyle/>
        <a:p>
          <a:endParaRPr lang="ru-RU"/>
        </a:p>
      </dgm:t>
    </dgm:pt>
    <dgm:pt modelId="{9D6FA986-B5C9-482B-94B8-13366267CE08}" type="pres">
      <dgm:prSet presAssocID="{8F4354F9-4666-4DEA-9E83-B3A1C6C7A5B4}" presName="root2" presStyleCnt="0"/>
      <dgm:spPr/>
    </dgm:pt>
    <dgm:pt modelId="{0EBC92B7-30F3-4144-B08E-459BF1628417}" type="pres">
      <dgm:prSet presAssocID="{8F4354F9-4666-4DEA-9E83-B3A1C6C7A5B4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F24E46-9E5E-4AF9-BF56-45BB1456AA0A}" type="pres">
      <dgm:prSet presAssocID="{8F4354F9-4666-4DEA-9E83-B3A1C6C7A5B4}" presName="level3hierChild" presStyleCnt="0"/>
      <dgm:spPr/>
    </dgm:pt>
  </dgm:ptLst>
  <dgm:cxnLst>
    <dgm:cxn modelId="{5A5A04E1-2F61-46E9-8EB7-A472E93DD032}" srcId="{B567C0B1-9A65-4999-93C0-7250BBCB0A9D}" destId="{1F753588-72C1-4B1D-B45A-374920046344}" srcOrd="1" destOrd="0" parTransId="{DF7D0E52-182F-4B2C-AFEC-70B62F2C7F78}" sibTransId="{E2701137-3DD8-4D64-BA7E-2C699093401A}"/>
    <dgm:cxn modelId="{46CB7107-D3C0-4194-8D34-0E7E52D65CD5}" type="presOf" srcId="{1F753588-72C1-4B1D-B45A-374920046344}" destId="{85E202AD-D904-478A-9C94-DD41A109AB86}" srcOrd="0" destOrd="0" presId="urn:microsoft.com/office/officeart/2005/8/layout/hierarchy2"/>
    <dgm:cxn modelId="{F19CA095-D615-4282-942E-A553997B8047}" type="presOf" srcId="{B567C0B1-9A65-4999-93C0-7250BBCB0A9D}" destId="{62F713D5-660A-42A6-80AD-F1E98FF19825}" srcOrd="0" destOrd="0" presId="urn:microsoft.com/office/officeart/2005/8/layout/hierarchy2"/>
    <dgm:cxn modelId="{FD4964FC-10EC-4121-94E5-5ECEBFD0F1E0}" srcId="{B567C0B1-9A65-4999-93C0-7250BBCB0A9D}" destId="{8F4354F9-4666-4DEA-9E83-B3A1C6C7A5B4}" srcOrd="2" destOrd="0" parTransId="{3EC76570-156D-4FA9-9477-BCABDF4EBECD}" sibTransId="{3D88A37C-1EEB-405E-B626-EC9309302FA1}"/>
    <dgm:cxn modelId="{DE3AB3BD-1D72-4A8B-B0AA-067A25682770}" type="presOf" srcId="{2300E264-8B31-4220-BC27-7820A8D14923}" destId="{1B80C103-6626-4FD9-AA5E-305076CBC13B}" srcOrd="1" destOrd="0" presId="urn:microsoft.com/office/officeart/2005/8/layout/hierarchy2"/>
    <dgm:cxn modelId="{4AE246B0-0D22-47FD-9959-CFB19DD08460}" type="presOf" srcId="{2300E264-8B31-4220-BC27-7820A8D14923}" destId="{57540FA8-5D44-4086-92B2-DE78842903BF}" srcOrd="0" destOrd="0" presId="urn:microsoft.com/office/officeart/2005/8/layout/hierarchy2"/>
    <dgm:cxn modelId="{C87564C0-06AE-41E6-960F-1D97133A6DBE}" srcId="{B567C0B1-9A65-4999-93C0-7250BBCB0A9D}" destId="{9BDC4020-0BF1-47A8-9FC6-AEA9945BBD18}" srcOrd="0" destOrd="0" parTransId="{2300E264-8B31-4220-BC27-7820A8D14923}" sibTransId="{056A6D97-F25C-4D34-B088-F473D38906D1}"/>
    <dgm:cxn modelId="{3FCC971C-5771-4C82-84E9-F365929B4EA8}" srcId="{CD9D6CD6-7EEC-4B3A-82E9-D7B479C4954D}" destId="{B567C0B1-9A65-4999-93C0-7250BBCB0A9D}" srcOrd="0" destOrd="0" parTransId="{54C7D05B-DC63-4386-9666-539D69A9E169}" sibTransId="{B7F2600A-6364-452E-806C-C51EC578ED15}"/>
    <dgm:cxn modelId="{F3E467EA-1BFE-4C26-A7E2-542C834F0067}" type="presOf" srcId="{DF7D0E52-182F-4B2C-AFEC-70B62F2C7F78}" destId="{97F4D66B-4716-4AB2-AD0B-D338DE7ECD56}" srcOrd="1" destOrd="0" presId="urn:microsoft.com/office/officeart/2005/8/layout/hierarchy2"/>
    <dgm:cxn modelId="{233C1D1C-763A-4BAF-A74C-30E5CEB92068}" type="presOf" srcId="{CD9D6CD6-7EEC-4B3A-82E9-D7B479C4954D}" destId="{72AB873B-DC75-485F-BAE8-90BBFECCA422}" srcOrd="0" destOrd="0" presId="urn:microsoft.com/office/officeart/2005/8/layout/hierarchy2"/>
    <dgm:cxn modelId="{1F3885EA-E55B-476A-A54E-350680ACAD41}" type="presOf" srcId="{3EC76570-156D-4FA9-9477-BCABDF4EBECD}" destId="{7D1F3788-8BAE-4174-96D1-26BBF83E324C}" srcOrd="1" destOrd="0" presId="urn:microsoft.com/office/officeart/2005/8/layout/hierarchy2"/>
    <dgm:cxn modelId="{A0E6A011-A29E-4887-A7A5-3E7FA1007766}" type="presOf" srcId="{DF7D0E52-182F-4B2C-AFEC-70B62F2C7F78}" destId="{8315A3B3-4751-43B2-B91D-F58B590DA487}" srcOrd="0" destOrd="0" presId="urn:microsoft.com/office/officeart/2005/8/layout/hierarchy2"/>
    <dgm:cxn modelId="{98C2D3A0-CA3E-4059-A29F-B985BBBD783D}" type="presOf" srcId="{9BDC4020-0BF1-47A8-9FC6-AEA9945BBD18}" destId="{C21EE3BC-26AC-4D7F-8B81-0F5E63AF6497}" srcOrd="0" destOrd="0" presId="urn:microsoft.com/office/officeart/2005/8/layout/hierarchy2"/>
    <dgm:cxn modelId="{E384ADFB-AB60-4F4D-8B4A-287F73DC69C1}" type="presOf" srcId="{8F4354F9-4666-4DEA-9E83-B3A1C6C7A5B4}" destId="{0EBC92B7-30F3-4144-B08E-459BF1628417}" srcOrd="0" destOrd="0" presId="urn:microsoft.com/office/officeart/2005/8/layout/hierarchy2"/>
    <dgm:cxn modelId="{F72B530F-CE85-4236-88C0-3CAB321C1867}" type="presOf" srcId="{3EC76570-156D-4FA9-9477-BCABDF4EBECD}" destId="{5FAAC80A-F79F-48BF-8A04-F1C93BF188A1}" srcOrd="0" destOrd="0" presId="urn:microsoft.com/office/officeart/2005/8/layout/hierarchy2"/>
    <dgm:cxn modelId="{23002307-EDA3-4D7F-BE13-476AE7E40E51}" type="presParOf" srcId="{72AB873B-DC75-485F-BAE8-90BBFECCA422}" destId="{10769378-0EDF-4564-8AA0-B1DAC3A32C8A}" srcOrd="0" destOrd="0" presId="urn:microsoft.com/office/officeart/2005/8/layout/hierarchy2"/>
    <dgm:cxn modelId="{1267A35A-83ED-4C5D-8A11-2576EA83DD46}" type="presParOf" srcId="{10769378-0EDF-4564-8AA0-B1DAC3A32C8A}" destId="{62F713D5-660A-42A6-80AD-F1E98FF19825}" srcOrd="0" destOrd="0" presId="urn:microsoft.com/office/officeart/2005/8/layout/hierarchy2"/>
    <dgm:cxn modelId="{4B14FB71-68BA-4C82-A254-B1FD8B47203D}" type="presParOf" srcId="{10769378-0EDF-4564-8AA0-B1DAC3A32C8A}" destId="{4577B0AC-375C-4C1E-9DB1-E55B6CEB846E}" srcOrd="1" destOrd="0" presId="urn:microsoft.com/office/officeart/2005/8/layout/hierarchy2"/>
    <dgm:cxn modelId="{9FE428DC-96E7-45DB-9F4E-BCC6BF5EE102}" type="presParOf" srcId="{4577B0AC-375C-4C1E-9DB1-E55B6CEB846E}" destId="{57540FA8-5D44-4086-92B2-DE78842903BF}" srcOrd="0" destOrd="0" presId="urn:microsoft.com/office/officeart/2005/8/layout/hierarchy2"/>
    <dgm:cxn modelId="{224D2BD5-2E55-4CD1-8D07-B43227526DF0}" type="presParOf" srcId="{57540FA8-5D44-4086-92B2-DE78842903BF}" destId="{1B80C103-6626-4FD9-AA5E-305076CBC13B}" srcOrd="0" destOrd="0" presId="urn:microsoft.com/office/officeart/2005/8/layout/hierarchy2"/>
    <dgm:cxn modelId="{8A32B5A4-3E20-44CA-B637-0AE4CA2B3F38}" type="presParOf" srcId="{4577B0AC-375C-4C1E-9DB1-E55B6CEB846E}" destId="{09C28535-649A-4904-8A4D-1C4A09FC0977}" srcOrd="1" destOrd="0" presId="urn:microsoft.com/office/officeart/2005/8/layout/hierarchy2"/>
    <dgm:cxn modelId="{CA2D36F6-8DD8-44F8-A0AC-28E3F0B7F6C1}" type="presParOf" srcId="{09C28535-649A-4904-8A4D-1C4A09FC0977}" destId="{C21EE3BC-26AC-4D7F-8B81-0F5E63AF6497}" srcOrd="0" destOrd="0" presId="urn:microsoft.com/office/officeart/2005/8/layout/hierarchy2"/>
    <dgm:cxn modelId="{897899A1-3FFD-464D-9119-8B1222D9038A}" type="presParOf" srcId="{09C28535-649A-4904-8A4D-1C4A09FC0977}" destId="{0F2BAEED-9DFB-4542-913F-73BEF4D20A3C}" srcOrd="1" destOrd="0" presId="urn:microsoft.com/office/officeart/2005/8/layout/hierarchy2"/>
    <dgm:cxn modelId="{7D761C06-947F-454D-87E4-D8D363955561}" type="presParOf" srcId="{4577B0AC-375C-4C1E-9DB1-E55B6CEB846E}" destId="{8315A3B3-4751-43B2-B91D-F58B590DA487}" srcOrd="2" destOrd="0" presId="urn:microsoft.com/office/officeart/2005/8/layout/hierarchy2"/>
    <dgm:cxn modelId="{D9BCB2B7-0D8D-439C-92F2-53C4BD1D9AF5}" type="presParOf" srcId="{8315A3B3-4751-43B2-B91D-F58B590DA487}" destId="{97F4D66B-4716-4AB2-AD0B-D338DE7ECD56}" srcOrd="0" destOrd="0" presId="urn:microsoft.com/office/officeart/2005/8/layout/hierarchy2"/>
    <dgm:cxn modelId="{EC8B8D0A-4E97-4B64-93AF-B1D7E0406EA0}" type="presParOf" srcId="{4577B0AC-375C-4C1E-9DB1-E55B6CEB846E}" destId="{B3C0105E-826C-41DA-AF84-678D19AEBB7A}" srcOrd="3" destOrd="0" presId="urn:microsoft.com/office/officeart/2005/8/layout/hierarchy2"/>
    <dgm:cxn modelId="{413E8504-A0B9-4542-90E9-1AB2663410D0}" type="presParOf" srcId="{B3C0105E-826C-41DA-AF84-678D19AEBB7A}" destId="{85E202AD-D904-478A-9C94-DD41A109AB86}" srcOrd="0" destOrd="0" presId="urn:microsoft.com/office/officeart/2005/8/layout/hierarchy2"/>
    <dgm:cxn modelId="{625D8375-25D3-4620-A244-1619E3857861}" type="presParOf" srcId="{B3C0105E-826C-41DA-AF84-678D19AEBB7A}" destId="{F9AF3CD0-9161-4AE1-B3BF-C0B3CAC020A8}" srcOrd="1" destOrd="0" presId="urn:microsoft.com/office/officeart/2005/8/layout/hierarchy2"/>
    <dgm:cxn modelId="{FE43871F-4E74-46E0-BF13-0B7373710694}" type="presParOf" srcId="{4577B0AC-375C-4C1E-9DB1-E55B6CEB846E}" destId="{5FAAC80A-F79F-48BF-8A04-F1C93BF188A1}" srcOrd="4" destOrd="0" presId="urn:microsoft.com/office/officeart/2005/8/layout/hierarchy2"/>
    <dgm:cxn modelId="{DB04B460-9ABC-4423-88D1-C0BA7FDF4D98}" type="presParOf" srcId="{5FAAC80A-F79F-48BF-8A04-F1C93BF188A1}" destId="{7D1F3788-8BAE-4174-96D1-26BBF83E324C}" srcOrd="0" destOrd="0" presId="urn:microsoft.com/office/officeart/2005/8/layout/hierarchy2"/>
    <dgm:cxn modelId="{EB3FC6D9-19BF-4644-A387-EB9F8A082D9A}" type="presParOf" srcId="{4577B0AC-375C-4C1E-9DB1-E55B6CEB846E}" destId="{9D6FA986-B5C9-482B-94B8-13366267CE08}" srcOrd="5" destOrd="0" presId="urn:microsoft.com/office/officeart/2005/8/layout/hierarchy2"/>
    <dgm:cxn modelId="{EEB67EEC-940C-4585-813C-6D7C86194659}" type="presParOf" srcId="{9D6FA986-B5C9-482B-94B8-13366267CE08}" destId="{0EBC92B7-30F3-4144-B08E-459BF1628417}" srcOrd="0" destOrd="0" presId="urn:microsoft.com/office/officeart/2005/8/layout/hierarchy2"/>
    <dgm:cxn modelId="{C8D8CCE5-0F70-4409-AC1D-2A187CC0B25C}" type="presParOf" srcId="{9D6FA986-B5C9-482B-94B8-13366267CE08}" destId="{98F24E46-9E5E-4AF9-BF56-45BB1456AA0A}" srcOrd="1" destOrd="0" presId="urn:microsoft.com/office/officeart/2005/8/layout/hierarchy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C54B07-A844-484F-87FA-C9F2D13CA083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D5EB09-F6EB-4057-BE49-FA5C2A2E50B8}">
      <dgm:prSet phldrT="[Текст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Рассуждать</a:t>
          </a:r>
          <a:endParaRPr lang="ru-RU" sz="32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CE074841-E096-4D79-AF2B-16197B80E46E}" type="parTrans" cxnId="{AFA36CC2-F2BA-4EC0-BFCB-9FB8E5F5DC7B}">
      <dgm:prSet/>
      <dgm:spPr/>
      <dgm:t>
        <a:bodyPr/>
        <a:lstStyle/>
        <a:p>
          <a:endParaRPr lang="ru-RU"/>
        </a:p>
      </dgm:t>
    </dgm:pt>
    <dgm:pt modelId="{37061113-4E91-4F72-A0EE-BE5EC1BB8F43}" type="sibTrans" cxnId="{AFA36CC2-F2BA-4EC0-BFCB-9FB8E5F5DC7B}">
      <dgm:prSet/>
      <dgm:spPr/>
      <dgm:t>
        <a:bodyPr/>
        <a:lstStyle/>
        <a:p>
          <a:endParaRPr lang="ru-RU"/>
        </a:p>
      </dgm:t>
    </dgm:pt>
    <dgm:pt modelId="{6F729DAB-A5F5-474A-B87D-CE2FEEFFC858}">
      <dgm:prSet phldrT="[Текст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Отрицание</a:t>
          </a:r>
          <a:endParaRPr lang="ru-RU" sz="30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8EA91CAF-FA05-4535-8CD5-643C4DE1E175}" type="parTrans" cxnId="{BA42B8BD-3996-46AA-8143-B8B4EF6BBBC9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58281E34-7B95-4D06-9CC5-05311F2567CE}" type="sibTrans" cxnId="{BA42B8BD-3996-46AA-8143-B8B4EF6BBBC9}">
      <dgm:prSet/>
      <dgm:spPr/>
      <dgm:t>
        <a:bodyPr/>
        <a:lstStyle/>
        <a:p>
          <a:endParaRPr lang="ru-RU"/>
        </a:p>
      </dgm:t>
    </dgm:pt>
    <dgm:pt modelId="{96371D65-5E1A-4BBC-9A98-1A0FF51F9159}">
      <dgm:prSet phldrT="[Текст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Сопоставление</a:t>
          </a:r>
          <a:endParaRPr lang="ru-RU" sz="30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F4D5FF60-CF7A-4159-9C63-B64EAE28975C}" type="parTrans" cxnId="{2259F7E5-FF7F-496F-946B-A76B1ACA879B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BFF11EA4-5061-4486-A613-EC7B35937C93}" type="sibTrans" cxnId="{2259F7E5-FF7F-496F-946B-A76B1ACA879B}">
      <dgm:prSet/>
      <dgm:spPr/>
      <dgm:t>
        <a:bodyPr/>
        <a:lstStyle/>
        <a:p>
          <a:endParaRPr lang="ru-RU"/>
        </a:p>
      </dgm:t>
    </dgm:pt>
    <dgm:pt modelId="{04BFBE70-2210-4B1D-9E91-0320F080D8E5}">
      <dgm:prSet phldrT="[Текст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Совмещение</a:t>
          </a:r>
          <a:endParaRPr lang="ru-RU" sz="30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E286A747-FC36-47F3-94D4-76B720C546FB}" type="parTrans" cxnId="{DD238B48-D03A-4AA1-8EE1-01E11EFF32A9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48AA28FD-9B63-471F-89CC-7F598D2C3F90}" type="sibTrans" cxnId="{DD238B48-D03A-4AA1-8EE1-01E11EFF32A9}">
      <dgm:prSet/>
      <dgm:spPr/>
      <dgm:t>
        <a:bodyPr/>
        <a:lstStyle/>
        <a:p>
          <a:endParaRPr lang="ru-RU"/>
        </a:p>
      </dgm:t>
    </dgm:pt>
    <dgm:pt modelId="{7DCC930D-227E-4850-9C34-6E6253A7B15E}" type="pres">
      <dgm:prSet presAssocID="{42C54B07-A844-484F-87FA-C9F2D13CA0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8CD5FCC-BD4D-4166-B08F-C1798D185FD2}" type="pres">
      <dgm:prSet presAssocID="{77D5EB09-F6EB-4057-BE49-FA5C2A2E50B8}" presName="hierRoot1" presStyleCnt="0">
        <dgm:presLayoutVars>
          <dgm:hierBranch val="init"/>
        </dgm:presLayoutVars>
      </dgm:prSet>
      <dgm:spPr/>
    </dgm:pt>
    <dgm:pt modelId="{6D877560-A18F-4BD8-9479-7CD23C8F841B}" type="pres">
      <dgm:prSet presAssocID="{77D5EB09-F6EB-4057-BE49-FA5C2A2E50B8}" presName="rootComposite1" presStyleCnt="0"/>
      <dgm:spPr/>
    </dgm:pt>
    <dgm:pt modelId="{CD66D0F7-AD5E-4EF8-B73E-8DC700FAADB0}" type="pres">
      <dgm:prSet presAssocID="{77D5EB09-F6EB-4057-BE49-FA5C2A2E50B8}" presName="rootText1" presStyleLbl="node0" presStyleIdx="0" presStyleCnt="1" custScaleX="173084" custScaleY="1689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DE2646-2B7C-4FA3-B479-6EDD3A30FCA7}" type="pres">
      <dgm:prSet presAssocID="{77D5EB09-F6EB-4057-BE49-FA5C2A2E50B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C3F2F28-7886-421C-82FC-9DD617D8E1AC}" type="pres">
      <dgm:prSet presAssocID="{77D5EB09-F6EB-4057-BE49-FA5C2A2E50B8}" presName="hierChild2" presStyleCnt="0"/>
      <dgm:spPr/>
    </dgm:pt>
    <dgm:pt modelId="{C9D34D41-DAC5-472C-8B70-6CAC67DD8DBF}" type="pres">
      <dgm:prSet presAssocID="{8EA91CAF-FA05-4535-8CD5-643C4DE1E175}" presName="Name37" presStyleLbl="parChTrans1D2" presStyleIdx="0" presStyleCnt="3"/>
      <dgm:spPr/>
      <dgm:t>
        <a:bodyPr/>
        <a:lstStyle/>
        <a:p>
          <a:endParaRPr lang="ru-RU"/>
        </a:p>
      </dgm:t>
    </dgm:pt>
    <dgm:pt modelId="{DEA15953-31EA-4BD2-BDEF-894280C9A609}" type="pres">
      <dgm:prSet presAssocID="{6F729DAB-A5F5-474A-B87D-CE2FEEFFC858}" presName="hierRoot2" presStyleCnt="0">
        <dgm:presLayoutVars>
          <dgm:hierBranch val="init"/>
        </dgm:presLayoutVars>
      </dgm:prSet>
      <dgm:spPr/>
    </dgm:pt>
    <dgm:pt modelId="{23DF5193-D026-4B03-92C4-0711CEEB5C99}" type="pres">
      <dgm:prSet presAssocID="{6F729DAB-A5F5-474A-B87D-CE2FEEFFC858}" presName="rootComposite" presStyleCnt="0"/>
      <dgm:spPr/>
    </dgm:pt>
    <dgm:pt modelId="{DC9C3ACA-DF6B-48F1-8467-3E8D90308289}" type="pres">
      <dgm:prSet presAssocID="{6F729DAB-A5F5-474A-B87D-CE2FEEFFC858}" presName="rootText" presStyleLbl="node2" presStyleIdx="0" presStyleCnt="3" custScaleX="112735" custLinFactNeighborX="6801" custLinFactNeighborY="64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DDC729-01B3-4407-947D-7380153B2C1B}" type="pres">
      <dgm:prSet presAssocID="{6F729DAB-A5F5-474A-B87D-CE2FEEFFC858}" presName="rootConnector" presStyleLbl="node2" presStyleIdx="0" presStyleCnt="3"/>
      <dgm:spPr/>
      <dgm:t>
        <a:bodyPr/>
        <a:lstStyle/>
        <a:p>
          <a:endParaRPr lang="ru-RU"/>
        </a:p>
      </dgm:t>
    </dgm:pt>
    <dgm:pt modelId="{70EFAFA7-4F6F-4A9C-B21A-B824AFB4DD26}" type="pres">
      <dgm:prSet presAssocID="{6F729DAB-A5F5-474A-B87D-CE2FEEFFC858}" presName="hierChild4" presStyleCnt="0"/>
      <dgm:spPr/>
    </dgm:pt>
    <dgm:pt modelId="{E772501D-D3FE-4E82-B9FC-6A45A46CFE14}" type="pres">
      <dgm:prSet presAssocID="{6F729DAB-A5F5-474A-B87D-CE2FEEFFC858}" presName="hierChild5" presStyleCnt="0"/>
      <dgm:spPr/>
    </dgm:pt>
    <dgm:pt modelId="{01892D40-F97E-4DF9-9B68-703F60FFA07B}" type="pres">
      <dgm:prSet presAssocID="{F4D5FF60-CF7A-4159-9C63-B64EAE28975C}" presName="Name37" presStyleLbl="parChTrans1D2" presStyleIdx="1" presStyleCnt="3"/>
      <dgm:spPr/>
      <dgm:t>
        <a:bodyPr/>
        <a:lstStyle/>
        <a:p>
          <a:endParaRPr lang="ru-RU"/>
        </a:p>
      </dgm:t>
    </dgm:pt>
    <dgm:pt modelId="{5F3D7156-9417-41C6-853E-A2593E2115A7}" type="pres">
      <dgm:prSet presAssocID="{96371D65-5E1A-4BBC-9A98-1A0FF51F9159}" presName="hierRoot2" presStyleCnt="0">
        <dgm:presLayoutVars>
          <dgm:hierBranch val="init"/>
        </dgm:presLayoutVars>
      </dgm:prSet>
      <dgm:spPr/>
    </dgm:pt>
    <dgm:pt modelId="{65C70C6D-0EA8-49D7-8417-44D42C87747C}" type="pres">
      <dgm:prSet presAssocID="{96371D65-5E1A-4BBC-9A98-1A0FF51F9159}" presName="rootComposite" presStyleCnt="0"/>
      <dgm:spPr/>
    </dgm:pt>
    <dgm:pt modelId="{857E37F0-5B5E-4AF2-AC52-DE69CA15AD08}" type="pres">
      <dgm:prSet presAssocID="{96371D65-5E1A-4BBC-9A98-1A0FF51F9159}" presName="rootText" presStyleLbl="node2" presStyleIdx="1" presStyleCnt="3" custScaleX="160313" custLinFactNeighborX="7530" custLinFactNeighborY="72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F254BD-8DC7-43E5-9115-51725E428B7A}" type="pres">
      <dgm:prSet presAssocID="{96371D65-5E1A-4BBC-9A98-1A0FF51F9159}" presName="rootConnector" presStyleLbl="node2" presStyleIdx="1" presStyleCnt="3"/>
      <dgm:spPr/>
      <dgm:t>
        <a:bodyPr/>
        <a:lstStyle/>
        <a:p>
          <a:endParaRPr lang="ru-RU"/>
        </a:p>
      </dgm:t>
    </dgm:pt>
    <dgm:pt modelId="{828FF16F-D58C-4259-8C39-B7324C99879A}" type="pres">
      <dgm:prSet presAssocID="{96371D65-5E1A-4BBC-9A98-1A0FF51F9159}" presName="hierChild4" presStyleCnt="0"/>
      <dgm:spPr/>
    </dgm:pt>
    <dgm:pt modelId="{FE3F43F1-A7F7-4365-88D3-239C03C0C3F6}" type="pres">
      <dgm:prSet presAssocID="{96371D65-5E1A-4BBC-9A98-1A0FF51F9159}" presName="hierChild5" presStyleCnt="0"/>
      <dgm:spPr/>
    </dgm:pt>
    <dgm:pt modelId="{AC746402-CF56-4F25-8BDF-6231A06EEB08}" type="pres">
      <dgm:prSet presAssocID="{E286A747-FC36-47F3-94D4-76B720C546FB}" presName="Name37" presStyleLbl="parChTrans1D2" presStyleIdx="2" presStyleCnt="3"/>
      <dgm:spPr/>
      <dgm:t>
        <a:bodyPr/>
        <a:lstStyle/>
        <a:p>
          <a:endParaRPr lang="ru-RU"/>
        </a:p>
      </dgm:t>
    </dgm:pt>
    <dgm:pt modelId="{47A648EB-9BE7-4337-86CE-231686EA7CAB}" type="pres">
      <dgm:prSet presAssocID="{04BFBE70-2210-4B1D-9E91-0320F080D8E5}" presName="hierRoot2" presStyleCnt="0">
        <dgm:presLayoutVars>
          <dgm:hierBranch val="init"/>
        </dgm:presLayoutVars>
      </dgm:prSet>
      <dgm:spPr/>
    </dgm:pt>
    <dgm:pt modelId="{0DAD53E1-0B72-4785-AE90-EA42C15A8DA6}" type="pres">
      <dgm:prSet presAssocID="{04BFBE70-2210-4B1D-9E91-0320F080D8E5}" presName="rootComposite" presStyleCnt="0"/>
      <dgm:spPr/>
    </dgm:pt>
    <dgm:pt modelId="{F19240A1-52BF-43E6-8FC7-8451A0D45842}" type="pres">
      <dgm:prSet presAssocID="{04BFBE70-2210-4B1D-9E91-0320F080D8E5}" presName="rootText" presStyleLbl="node2" presStyleIdx="2" presStyleCnt="3" custScaleX="126467" custLinFactNeighborX="-428" custLinFactNeighborY="64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4E9BC2-365B-44EF-B39B-A28E7DC5DE21}" type="pres">
      <dgm:prSet presAssocID="{04BFBE70-2210-4B1D-9E91-0320F080D8E5}" presName="rootConnector" presStyleLbl="node2" presStyleIdx="2" presStyleCnt="3"/>
      <dgm:spPr/>
      <dgm:t>
        <a:bodyPr/>
        <a:lstStyle/>
        <a:p>
          <a:endParaRPr lang="ru-RU"/>
        </a:p>
      </dgm:t>
    </dgm:pt>
    <dgm:pt modelId="{674279E0-3468-40D0-8DDF-364F535F40CC}" type="pres">
      <dgm:prSet presAssocID="{04BFBE70-2210-4B1D-9E91-0320F080D8E5}" presName="hierChild4" presStyleCnt="0"/>
      <dgm:spPr/>
    </dgm:pt>
    <dgm:pt modelId="{D1DD8599-A1A6-42E5-8B19-C9FECEA765E9}" type="pres">
      <dgm:prSet presAssocID="{04BFBE70-2210-4B1D-9E91-0320F080D8E5}" presName="hierChild5" presStyleCnt="0"/>
      <dgm:spPr/>
    </dgm:pt>
    <dgm:pt modelId="{79AC153D-5BF3-45C7-8055-6012324F0385}" type="pres">
      <dgm:prSet presAssocID="{77D5EB09-F6EB-4057-BE49-FA5C2A2E50B8}" presName="hierChild3" presStyleCnt="0"/>
      <dgm:spPr/>
    </dgm:pt>
  </dgm:ptLst>
  <dgm:cxnLst>
    <dgm:cxn modelId="{C7B33E96-0D9A-43D0-8C30-19CDA4689CE2}" type="presOf" srcId="{42C54B07-A844-484F-87FA-C9F2D13CA083}" destId="{7DCC930D-227E-4850-9C34-6E6253A7B15E}" srcOrd="0" destOrd="0" presId="urn:microsoft.com/office/officeart/2005/8/layout/orgChart1"/>
    <dgm:cxn modelId="{F78919DD-ADB8-480A-AE94-F6B7512F9FA9}" type="presOf" srcId="{77D5EB09-F6EB-4057-BE49-FA5C2A2E50B8}" destId="{CD66D0F7-AD5E-4EF8-B73E-8DC700FAADB0}" srcOrd="0" destOrd="0" presId="urn:microsoft.com/office/officeart/2005/8/layout/orgChart1"/>
    <dgm:cxn modelId="{BA42B8BD-3996-46AA-8143-B8B4EF6BBBC9}" srcId="{77D5EB09-F6EB-4057-BE49-FA5C2A2E50B8}" destId="{6F729DAB-A5F5-474A-B87D-CE2FEEFFC858}" srcOrd="0" destOrd="0" parTransId="{8EA91CAF-FA05-4535-8CD5-643C4DE1E175}" sibTransId="{58281E34-7B95-4D06-9CC5-05311F2567CE}"/>
    <dgm:cxn modelId="{9C093BEF-E91E-45A1-B3A7-CF183D9C8216}" type="presOf" srcId="{6F729DAB-A5F5-474A-B87D-CE2FEEFFC858}" destId="{17DDC729-01B3-4407-947D-7380153B2C1B}" srcOrd="1" destOrd="0" presId="urn:microsoft.com/office/officeart/2005/8/layout/orgChart1"/>
    <dgm:cxn modelId="{80423AF7-AFEC-4AC8-8CF9-92202B6A4AE6}" type="presOf" srcId="{8EA91CAF-FA05-4535-8CD5-643C4DE1E175}" destId="{C9D34D41-DAC5-472C-8B70-6CAC67DD8DBF}" srcOrd="0" destOrd="0" presId="urn:microsoft.com/office/officeart/2005/8/layout/orgChart1"/>
    <dgm:cxn modelId="{2259F7E5-FF7F-496F-946B-A76B1ACA879B}" srcId="{77D5EB09-F6EB-4057-BE49-FA5C2A2E50B8}" destId="{96371D65-5E1A-4BBC-9A98-1A0FF51F9159}" srcOrd="1" destOrd="0" parTransId="{F4D5FF60-CF7A-4159-9C63-B64EAE28975C}" sibTransId="{BFF11EA4-5061-4486-A613-EC7B35937C93}"/>
    <dgm:cxn modelId="{9FED486A-12AD-4981-9BCB-A8CDAF5B95A0}" type="presOf" srcId="{96371D65-5E1A-4BBC-9A98-1A0FF51F9159}" destId="{857E37F0-5B5E-4AF2-AC52-DE69CA15AD08}" srcOrd="0" destOrd="0" presId="urn:microsoft.com/office/officeart/2005/8/layout/orgChart1"/>
    <dgm:cxn modelId="{DD238B48-D03A-4AA1-8EE1-01E11EFF32A9}" srcId="{77D5EB09-F6EB-4057-BE49-FA5C2A2E50B8}" destId="{04BFBE70-2210-4B1D-9E91-0320F080D8E5}" srcOrd="2" destOrd="0" parTransId="{E286A747-FC36-47F3-94D4-76B720C546FB}" sibTransId="{48AA28FD-9B63-471F-89CC-7F598D2C3F90}"/>
    <dgm:cxn modelId="{2BEF757C-5B07-4928-8AB7-636261D4F2BE}" type="presOf" srcId="{F4D5FF60-CF7A-4159-9C63-B64EAE28975C}" destId="{01892D40-F97E-4DF9-9B68-703F60FFA07B}" srcOrd="0" destOrd="0" presId="urn:microsoft.com/office/officeart/2005/8/layout/orgChart1"/>
    <dgm:cxn modelId="{B6D489AB-40D8-4D59-BD40-77E9EF2CC629}" type="presOf" srcId="{6F729DAB-A5F5-474A-B87D-CE2FEEFFC858}" destId="{DC9C3ACA-DF6B-48F1-8467-3E8D90308289}" srcOrd="0" destOrd="0" presId="urn:microsoft.com/office/officeart/2005/8/layout/orgChart1"/>
    <dgm:cxn modelId="{9AE14956-7B1C-421D-97B1-8EFC9B4B1CCD}" type="presOf" srcId="{E286A747-FC36-47F3-94D4-76B720C546FB}" destId="{AC746402-CF56-4F25-8BDF-6231A06EEB08}" srcOrd="0" destOrd="0" presId="urn:microsoft.com/office/officeart/2005/8/layout/orgChart1"/>
    <dgm:cxn modelId="{31BF8E86-4A25-4ED8-8914-5AC04EA8FA42}" type="presOf" srcId="{04BFBE70-2210-4B1D-9E91-0320F080D8E5}" destId="{F19240A1-52BF-43E6-8FC7-8451A0D45842}" srcOrd="0" destOrd="0" presId="urn:microsoft.com/office/officeart/2005/8/layout/orgChart1"/>
    <dgm:cxn modelId="{2A77CA29-1664-406A-8705-33F51175CD65}" type="presOf" srcId="{96371D65-5E1A-4BBC-9A98-1A0FF51F9159}" destId="{C2F254BD-8DC7-43E5-9115-51725E428B7A}" srcOrd="1" destOrd="0" presId="urn:microsoft.com/office/officeart/2005/8/layout/orgChart1"/>
    <dgm:cxn modelId="{E1C8BA4F-9A77-4D4E-A62F-1CC80704D884}" type="presOf" srcId="{77D5EB09-F6EB-4057-BE49-FA5C2A2E50B8}" destId="{D9DE2646-2B7C-4FA3-B479-6EDD3A30FCA7}" srcOrd="1" destOrd="0" presId="urn:microsoft.com/office/officeart/2005/8/layout/orgChart1"/>
    <dgm:cxn modelId="{AFA36CC2-F2BA-4EC0-BFCB-9FB8E5F5DC7B}" srcId="{42C54B07-A844-484F-87FA-C9F2D13CA083}" destId="{77D5EB09-F6EB-4057-BE49-FA5C2A2E50B8}" srcOrd="0" destOrd="0" parTransId="{CE074841-E096-4D79-AF2B-16197B80E46E}" sibTransId="{37061113-4E91-4F72-A0EE-BE5EC1BB8F43}"/>
    <dgm:cxn modelId="{F1B3D189-C77A-409E-90B4-5783F6703ACE}" type="presOf" srcId="{04BFBE70-2210-4B1D-9E91-0320F080D8E5}" destId="{904E9BC2-365B-44EF-B39B-A28E7DC5DE21}" srcOrd="1" destOrd="0" presId="urn:microsoft.com/office/officeart/2005/8/layout/orgChart1"/>
    <dgm:cxn modelId="{619F2169-7B0C-40C8-9BF1-E173C4ECF55D}" type="presParOf" srcId="{7DCC930D-227E-4850-9C34-6E6253A7B15E}" destId="{B8CD5FCC-BD4D-4166-B08F-C1798D185FD2}" srcOrd="0" destOrd="0" presId="urn:microsoft.com/office/officeart/2005/8/layout/orgChart1"/>
    <dgm:cxn modelId="{48E5B2CF-D566-436A-9073-3139AFDDA80E}" type="presParOf" srcId="{B8CD5FCC-BD4D-4166-B08F-C1798D185FD2}" destId="{6D877560-A18F-4BD8-9479-7CD23C8F841B}" srcOrd="0" destOrd="0" presId="urn:microsoft.com/office/officeart/2005/8/layout/orgChart1"/>
    <dgm:cxn modelId="{263B4961-4C0C-43DA-B13A-9806903E6E02}" type="presParOf" srcId="{6D877560-A18F-4BD8-9479-7CD23C8F841B}" destId="{CD66D0F7-AD5E-4EF8-B73E-8DC700FAADB0}" srcOrd="0" destOrd="0" presId="urn:microsoft.com/office/officeart/2005/8/layout/orgChart1"/>
    <dgm:cxn modelId="{9F31E160-C22F-49E6-988E-D8407EE4E0EF}" type="presParOf" srcId="{6D877560-A18F-4BD8-9479-7CD23C8F841B}" destId="{D9DE2646-2B7C-4FA3-B479-6EDD3A30FCA7}" srcOrd="1" destOrd="0" presId="urn:microsoft.com/office/officeart/2005/8/layout/orgChart1"/>
    <dgm:cxn modelId="{0D22C1B2-584D-44B5-8B29-C7394E3AF011}" type="presParOf" srcId="{B8CD5FCC-BD4D-4166-B08F-C1798D185FD2}" destId="{1C3F2F28-7886-421C-82FC-9DD617D8E1AC}" srcOrd="1" destOrd="0" presId="urn:microsoft.com/office/officeart/2005/8/layout/orgChart1"/>
    <dgm:cxn modelId="{E54615ED-A857-46C9-9EAF-F448E9F68ED2}" type="presParOf" srcId="{1C3F2F28-7886-421C-82FC-9DD617D8E1AC}" destId="{C9D34D41-DAC5-472C-8B70-6CAC67DD8DBF}" srcOrd="0" destOrd="0" presId="urn:microsoft.com/office/officeart/2005/8/layout/orgChart1"/>
    <dgm:cxn modelId="{D0D39D22-4474-492E-B3D1-F3FE3DFAA286}" type="presParOf" srcId="{1C3F2F28-7886-421C-82FC-9DD617D8E1AC}" destId="{DEA15953-31EA-4BD2-BDEF-894280C9A609}" srcOrd="1" destOrd="0" presId="urn:microsoft.com/office/officeart/2005/8/layout/orgChart1"/>
    <dgm:cxn modelId="{B31C6E93-71DA-4D4D-95B6-D933E23EEFBC}" type="presParOf" srcId="{DEA15953-31EA-4BD2-BDEF-894280C9A609}" destId="{23DF5193-D026-4B03-92C4-0711CEEB5C99}" srcOrd="0" destOrd="0" presId="urn:microsoft.com/office/officeart/2005/8/layout/orgChart1"/>
    <dgm:cxn modelId="{F34F1766-DBAE-4064-A40F-237252A4EEF4}" type="presParOf" srcId="{23DF5193-D026-4B03-92C4-0711CEEB5C99}" destId="{DC9C3ACA-DF6B-48F1-8467-3E8D90308289}" srcOrd="0" destOrd="0" presId="urn:microsoft.com/office/officeart/2005/8/layout/orgChart1"/>
    <dgm:cxn modelId="{2C4A86F3-561C-4B4C-8D94-739EB5B6968C}" type="presParOf" srcId="{23DF5193-D026-4B03-92C4-0711CEEB5C99}" destId="{17DDC729-01B3-4407-947D-7380153B2C1B}" srcOrd="1" destOrd="0" presId="urn:microsoft.com/office/officeart/2005/8/layout/orgChart1"/>
    <dgm:cxn modelId="{696D5F1F-486F-4807-A939-58EC00DD6102}" type="presParOf" srcId="{DEA15953-31EA-4BD2-BDEF-894280C9A609}" destId="{70EFAFA7-4F6F-4A9C-B21A-B824AFB4DD26}" srcOrd="1" destOrd="0" presId="urn:microsoft.com/office/officeart/2005/8/layout/orgChart1"/>
    <dgm:cxn modelId="{AAE659DB-745D-4803-8B8F-D5DCF0851B13}" type="presParOf" srcId="{DEA15953-31EA-4BD2-BDEF-894280C9A609}" destId="{E772501D-D3FE-4E82-B9FC-6A45A46CFE14}" srcOrd="2" destOrd="0" presId="urn:microsoft.com/office/officeart/2005/8/layout/orgChart1"/>
    <dgm:cxn modelId="{D0A57B54-93E4-40FF-B231-83CAF70FC726}" type="presParOf" srcId="{1C3F2F28-7886-421C-82FC-9DD617D8E1AC}" destId="{01892D40-F97E-4DF9-9B68-703F60FFA07B}" srcOrd="2" destOrd="0" presId="urn:microsoft.com/office/officeart/2005/8/layout/orgChart1"/>
    <dgm:cxn modelId="{B96AD47F-FD81-4F52-9EE4-B6E1891B65E8}" type="presParOf" srcId="{1C3F2F28-7886-421C-82FC-9DD617D8E1AC}" destId="{5F3D7156-9417-41C6-853E-A2593E2115A7}" srcOrd="3" destOrd="0" presId="urn:microsoft.com/office/officeart/2005/8/layout/orgChart1"/>
    <dgm:cxn modelId="{16EFFDD1-5945-41A7-85E8-E59CCAA03AC2}" type="presParOf" srcId="{5F3D7156-9417-41C6-853E-A2593E2115A7}" destId="{65C70C6D-0EA8-49D7-8417-44D42C87747C}" srcOrd="0" destOrd="0" presId="urn:microsoft.com/office/officeart/2005/8/layout/orgChart1"/>
    <dgm:cxn modelId="{40EDE10D-DFDC-4CA1-B5B7-6AB4D09A37BA}" type="presParOf" srcId="{65C70C6D-0EA8-49D7-8417-44D42C87747C}" destId="{857E37F0-5B5E-4AF2-AC52-DE69CA15AD08}" srcOrd="0" destOrd="0" presId="urn:microsoft.com/office/officeart/2005/8/layout/orgChart1"/>
    <dgm:cxn modelId="{AE3AD6FE-7E59-4068-83B4-CCDD163D9B4B}" type="presParOf" srcId="{65C70C6D-0EA8-49D7-8417-44D42C87747C}" destId="{C2F254BD-8DC7-43E5-9115-51725E428B7A}" srcOrd="1" destOrd="0" presId="urn:microsoft.com/office/officeart/2005/8/layout/orgChart1"/>
    <dgm:cxn modelId="{7F68926D-1E54-4AB8-8B1A-58FDC11034F6}" type="presParOf" srcId="{5F3D7156-9417-41C6-853E-A2593E2115A7}" destId="{828FF16F-D58C-4259-8C39-B7324C99879A}" srcOrd="1" destOrd="0" presId="urn:microsoft.com/office/officeart/2005/8/layout/orgChart1"/>
    <dgm:cxn modelId="{B876B94E-9210-4865-A9C3-91E7C9F73DC9}" type="presParOf" srcId="{5F3D7156-9417-41C6-853E-A2593E2115A7}" destId="{FE3F43F1-A7F7-4365-88D3-239C03C0C3F6}" srcOrd="2" destOrd="0" presId="urn:microsoft.com/office/officeart/2005/8/layout/orgChart1"/>
    <dgm:cxn modelId="{F86A9B90-95E3-4913-899B-AE3D8FA8D344}" type="presParOf" srcId="{1C3F2F28-7886-421C-82FC-9DD617D8E1AC}" destId="{AC746402-CF56-4F25-8BDF-6231A06EEB08}" srcOrd="4" destOrd="0" presId="urn:microsoft.com/office/officeart/2005/8/layout/orgChart1"/>
    <dgm:cxn modelId="{826A0182-B8BC-481E-A3A7-42E614565EF1}" type="presParOf" srcId="{1C3F2F28-7886-421C-82FC-9DD617D8E1AC}" destId="{47A648EB-9BE7-4337-86CE-231686EA7CAB}" srcOrd="5" destOrd="0" presId="urn:microsoft.com/office/officeart/2005/8/layout/orgChart1"/>
    <dgm:cxn modelId="{CA718DDD-3AE0-49C1-9EA4-C3244979F942}" type="presParOf" srcId="{47A648EB-9BE7-4337-86CE-231686EA7CAB}" destId="{0DAD53E1-0B72-4785-AE90-EA42C15A8DA6}" srcOrd="0" destOrd="0" presId="urn:microsoft.com/office/officeart/2005/8/layout/orgChart1"/>
    <dgm:cxn modelId="{600EFBE8-9BC5-482A-A7C9-CC89E8AE3104}" type="presParOf" srcId="{0DAD53E1-0B72-4785-AE90-EA42C15A8DA6}" destId="{F19240A1-52BF-43E6-8FC7-8451A0D45842}" srcOrd="0" destOrd="0" presId="urn:microsoft.com/office/officeart/2005/8/layout/orgChart1"/>
    <dgm:cxn modelId="{62D31753-D02D-4A8B-ACD7-9362648E1979}" type="presParOf" srcId="{0DAD53E1-0B72-4785-AE90-EA42C15A8DA6}" destId="{904E9BC2-365B-44EF-B39B-A28E7DC5DE21}" srcOrd="1" destOrd="0" presId="urn:microsoft.com/office/officeart/2005/8/layout/orgChart1"/>
    <dgm:cxn modelId="{B508B93B-AFF1-4824-9915-C1FFB93BFBD3}" type="presParOf" srcId="{47A648EB-9BE7-4337-86CE-231686EA7CAB}" destId="{674279E0-3468-40D0-8DDF-364F535F40CC}" srcOrd="1" destOrd="0" presId="urn:microsoft.com/office/officeart/2005/8/layout/orgChart1"/>
    <dgm:cxn modelId="{B491A328-D58C-49AF-B02F-BFB2B8A72BFC}" type="presParOf" srcId="{47A648EB-9BE7-4337-86CE-231686EA7CAB}" destId="{D1DD8599-A1A6-42E5-8B19-C9FECEA765E9}" srcOrd="2" destOrd="0" presId="urn:microsoft.com/office/officeart/2005/8/layout/orgChart1"/>
    <dgm:cxn modelId="{03C32DD8-8C8A-4627-9851-5255A1E49DBD}" type="presParOf" srcId="{B8CD5FCC-BD4D-4166-B08F-C1798D185FD2}" destId="{79AC153D-5BF3-45C7-8055-6012324F0385}" srcOrd="2" destOrd="0" presId="urn:microsoft.com/office/officeart/2005/8/layout/orgChar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B4B392-5574-4B0E-8A0C-D0CF54E71DBE}" type="doc">
      <dgm:prSet loTypeId="urn:microsoft.com/office/officeart/2005/8/layout/radial3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3728CBF-FE13-45CD-B2F5-E676AC25D78E}">
      <dgm:prSet phldrT="[Текст]" custT="1"/>
      <dgm:spPr>
        <a:solidFill>
          <a:srgbClr val="FF3399">
            <a:alpha val="92941"/>
          </a:srgbClr>
        </a:solidFill>
        <a:scene3d>
          <a:camera prst="orthographicFront"/>
          <a:lightRig rig="flat" dir="t"/>
        </a:scene3d>
        <a:sp3d contourW="12700" prstMaterial="plastic">
          <a:bevelT w="120900" h="88900"/>
          <a:bevelB w="88900" h="31750" prst="angle"/>
          <a:contourClr>
            <a:srgbClr val="000000"/>
          </a:contourClr>
        </a:sp3d>
      </dgm:spPr>
      <dgm:t>
        <a:bodyPr/>
        <a:lstStyle/>
        <a:p>
          <a:r>
            <a:rPr lang="ru-RU" sz="3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Планировать</a:t>
          </a:r>
          <a:endParaRPr lang="ru-RU" sz="3200" dirty="0"/>
        </a:p>
      </dgm:t>
    </dgm:pt>
    <dgm:pt modelId="{624F672F-3790-468A-AEAA-2F30968876BD}" type="parTrans" cxnId="{21EA9276-04AB-409F-AE51-86E5E66A5513}">
      <dgm:prSet/>
      <dgm:spPr/>
      <dgm:t>
        <a:bodyPr/>
        <a:lstStyle/>
        <a:p>
          <a:endParaRPr lang="ru-RU"/>
        </a:p>
      </dgm:t>
    </dgm:pt>
    <dgm:pt modelId="{2EE5062E-D3C0-4416-8357-4DFFFE17E011}" type="sibTrans" cxnId="{21EA9276-04AB-409F-AE51-86E5E66A5513}">
      <dgm:prSet/>
      <dgm:spPr/>
      <dgm:t>
        <a:bodyPr/>
        <a:lstStyle/>
        <a:p>
          <a:endParaRPr lang="ru-RU"/>
        </a:p>
      </dgm:t>
    </dgm:pt>
    <dgm:pt modelId="{4D486188-FBF3-478A-82BD-1C3C6592AF3A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bg2">
                <a:lumMod val="75000"/>
              </a:schemeClr>
            </a:gs>
            <a:gs pos="25000">
              <a:schemeClr val="accent3">
                <a:tint val="96000"/>
                <a:shade val="80000"/>
                <a:satMod val="105000"/>
              </a:schemeClr>
            </a:gs>
            <a:gs pos="38000">
              <a:schemeClr val="accent3">
                <a:tint val="96000"/>
                <a:shade val="59000"/>
                <a:satMod val="120000"/>
              </a:schemeClr>
            </a:gs>
            <a:gs pos="55000">
              <a:schemeClr val="accent3">
                <a:shade val="57000"/>
                <a:satMod val="120000"/>
              </a:schemeClr>
            </a:gs>
            <a:gs pos="80000">
              <a:schemeClr val="accent3">
                <a:shade val="56000"/>
                <a:satMod val="145000"/>
              </a:schemeClr>
            </a:gs>
            <a:gs pos="88000">
              <a:schemeClr val="accent3">
                <a:shade val="63000"/>
                <a:satMod val="160000"/>
              </a:schemeClr>
            </a:gs>
            <a:gs pos="100000">
              <a:schemeClr val="accent3">
                <a:tint val="99555"/>
                <a:satMod val="155000"/>
              </a:schemeClr>
            </a:gs>
          </a:gsLst>
        </a:gradFill>
        <a:ln>
          <a:solidFill>
            <a:schemeClr val="bg2">
              <a:lumMod val="75000"/>
            </a:schemeClr>
          </a:solidFill>
        </a:ln>
        <a:scene3d>
          <a:camera prst="orthographicFront"/>
          <a:lightRig rig="flat" dir="t"/>
        </a:scene3d>
        <a:sp3d contourW="12700">
          <a:contourClr>
            <a:srgbClr val="000000"/>
          </a:contourClr>
        </a:sp3d>
      </dgm:spPr>
      <dgm:t>
        <a:bodyPr/>
        <a:lstStyle/>
        <a:p>
          <a:r>
            <a:rPr lang="ru-RU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Петух</a:t>
          </a:r>
          <a:endParaRPr lang="ru-RU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55F11457-81EA-49A2-8317-BAAEB1128D44}" type="parTrans" cxnId="{6A021F0D-2D92-442E-A6D7-F59E8252BD7C}">
      <dgm:prSet/>
      <dgm:spPr/>
      <dgm:t>
        <a:bodyPr/>
        <a:lstStyle/>
        <a:p>
          <a:endParaRPr lang="ru-RU"/>
        </a:p>
      </dgm:t>
    </dgm:pt>
    <dgm:pt modelId="{1E41E5BC-928F-4B0C-A075-EF951F827A33}" type="sibTrans" cxnId="{6A021F0D-2D92-442E-A6D7-F59E8252BD7C}">
      <dgm:prSet/>
      <dgm:spPr/>
      <dgm:t>
        <a:bodyPr/>
        <a:lstStyle/>
        <a:p>
          <a:endParaRPr lang="ru-RU"/>
        </a:p>
      </dgm:t>
    </dgm:pt>
    <dgm:pt modelId="{149FD408-67E7-4480-9EC5-62EFC8D4E5A5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bg2">
                <a:lumMod val="75000"/>
              </a:schemeClr>
            </a:gs>
            <a:gs pos="25000">
              <a:schemeClr val="accent3">
                <a:tint val="96000"/>
                <a:shade val="80000"/>
                <a:satMod val="105000"/>
              </a:schemeClr>
            </a:gs>
            <a:gs pos="38000">
              <a:schemeClr val="accent3">
                <a:tint val="96000"/>
                <a:shade val="59000"/>
                <a:satMod val="120000"/>
              </a:schemeClr>
            </a:gs>
            <a:gs pos="55000">
              <a:schemeClr val="accent3">
                <a:shade val="57000"/>
                <a:satMod val="120000"/>
              </a:schemeClr>
            </a:gs>
            <a:gs pos="80000">
              <a:schemeClr val="accent3">
                <a:shade val="56000"/>
                <a:satMod val="145000"/>
              </a:schemeClr>
            </a:gs>
            <a:gs pos="88000">
              <a:schemeClr val="accent3">
                <a:shade val="63000"/>
                <a:satMod val="160000"/>
              </a:schemeClr>
            </a:gs>
            <a:gs pos="100000">
              <a:schemeClr val="accent3">
                <a:tint val="99555"/>
                <a:satMod val="155000"/>
              </a:schemeClr>
            </a:gs>
          </a:gsLst>
        </a:gradFill>
        <a:ln>
          <a:solidFill>
            <a:schemeClr val="bg2">
              <a:lumMod val="75000"/>
            </a:schemeClr>
          </a:solidFill>
        </a:ln>
        <a:scene3d>
          <a:camera prst="orthographicFront"/>
          <a:lightRig rig="flat" dir="t"/>
        </a:scene3d>
        <a:sp3d contourW="12700">
          <a:contourClr>
            <a:srgbClr val="000000"/>
          </a:contourClr>
        </a:sp3d>
      </dgm:spPr>
      <dgm:t>
        <a:bodyPr/>
        <a:lstStyle/>
        <a:p>
          <a:r>
            <a:rPr lang="ru-RU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Лиса</a:t>
          </a:r>
          <a:endParaRPr lang="ru-RU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95B24474-FFB6-4D0E-ACD3-40DC1F07D096}" type="parTrans" cxnId="{843C3052-24AF-4466-BFCF-3E2448416709}">
      <dgm:prSet/>
      <dgm:spPr/>
      <dgm:t>
        <a:bodyPr/>
        <a:lstStyle/>
        <a:p>
          <a:endParaRPr lang="ru-RU"/>
        </a:p>
      </dgm:t>
    </dgm:pt>
    <dgm:pt modelId="{DAFCE9A7-9604-4A01-81ED-E63D83BBD9DF}" type="sibTrans" cxnId="{843C3052-24AF-4466-BFCF-3E2448416709}">
      <dgm:prSet/>
      <dgm:spPr/>
      <dgm:t>
        <a:bodyPr/>
        <a:lstStyle/>
        <a:p>
          <a:endParaRPr lang="ru-RU"/>
        </a:p>
      </dgm:t>
    </dgm:pt>
    <dgm:pt modelId="{ADD53CEC-0E38-4012-BDF0-EE27797276CB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bg2">
                <a:lumMod val="75000"/>
              </a:schemeClr>
            </a:gs>
            <a:gs pos="25000">
              <a:schemeClr val="accent3">
                <a:tint val="96000"/>
                <a:shade val="80000"/>
                <a:satMod val="105000"/>
              </a:schemeClr>
            </a:gs>
            <a:gs pos="38000">
              <a:schemeClr val="accent3">
                <a:tint val="96000"/>
                <a:shade val="59000"/>
                <a:satMod val="120000"/>
              </a:schemeClr>
            </a:gs>
            <a:gs pos="55000">
              <a:schemeClr val="accent3">
                <a:shade val="57000"/>
                <a:satMod val="120000"/>
              </a:schemeClr>
            </a:gs>
            <a:gs pos="80000">
              <a:schemeClr val="accent3">
                <a:shade val="56000"/>
                <a:satMod val="145000"/>
              </a:schemeClr>
            </a:gs>
            <a:gs pos="88000">
              <a:schemeClr val="accent3">
                <a:shade val="63000"/>
                <a:satMod val="160000"/>
              </a:schemeClr>
            </a:gs>
            <a:gs pos="100000">
              <a:schemeClr val="accent3">
                <a:tint val="99555"/>
                <a:satMod val="155000"/>
              </a:schemeClr>
            </a:gs>
          </a:gsLst>
        </a:gradFill>
        <a:ln>
          <a:solidFill>
            <a:schemeClr val="bg2">
              <a:lumMod val="75000"/>
            </a:schemeClr>
          </a:solidFill>
        </a:ln>
        <a:scene3d>
          <a:camera prst="orthographicFront"/>
          <a:lightRig rig="flat" dir="t"/>
        </a:scene3d>
        <a:sp3d contourW="12700">
          <a:contourClr>
            <a:srgbClr val="000000"/>
          </a:contourClr>
        </a:sp3d>
      </dgm:spPr>
      <dgm:t>
        <a:bodyPr/>
        <a:lstStyle/>
        <a:p>
          <a:r>
            <a:rPr lang="ru-RU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Волк</a:t>
          </a:r>
          <a:endParaRPr lang="ru-RU" dirty="0"/>
        </a:p>
      </dgm:t>
    </dgm:pt>
    <dgm:pt modelId="{DCE9AC2F-6AFB-4566-A633-89E3A8A04215}" type="parTrans" cxnId="{8D5BFA1C-8D53-488D-BB68-E4B6C6CE4C9D}">
      <dgm:prSet/>
      <dgm:spPr/>
      <dgm:t>
        <a:bodyPr/>
        <a:lstStyle/>
        <a:p>
          <a:endParaRPr lang="ru-RU"/>
        </a:p>
      </dgm:t>
    </dgm:pt>
    <dgm:pt modelId="{8774B41B-4E22-42E1-836C-A377DA82E4B4}" type="sibTrans" cxnId="{8D5BFA1C-8D53-488D-BB68-E4B6C6CE4C9D}">
      <dgm:prSet/>
      <dgm:spPr/>
      <dgm:t>
        <a:bodyPr/>
        <a:lstStyle/>
        <a:p>
          <a:endParaRPr lang="ru-RU"/>
        </a:p>
      </dgm:t>
    </dgm:pt>
    <dgm:pt modelId="{771C832E-8C30-473F-92E6-C579F033437F}" type="pres">
      <dgm:prSet presAssocID="{7CB4B392-5574-4B0E-8A0C-D0CF54E71DB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F1FDF5-7E21-4D1B-920D-6E493D06E9BB}" type="pres">
      <dgm:prSet presAssocID="{7CB4B392-5574-4B0E-8A0C-D0CF54E71DBE}" presName="radial" presStyleCnt="0">
        <dgm:presLayoutVars>
          <dgm:animLvl val="ctr"/>
        </dgm:presLayoutVars>
      </dgm:prSet>
      <dgm:spPr/>
    </dgm:pt>
    <dgm:pt modelId="{D84476B2-4A39-47C8-8A19-ED0D22DFE780}" type="pres">
      <dgm:prSet presAssocID="{C3728CBF-FE13-45CD-B2F5-E676AC25D78E}" presName="centerShape" presStyleLbl="vennNode1" presStyleIdx="0" presStyleCnt="4" custScaleX="110681" custScaleY="106018" custLinFactNeighborX="-139" custLinFactNeighborY="167"/>
      <dgm:spPr/>
      <dgm:t>
        <a:bodyPr/>
        <a:lstStyle/>
        <a:p>
          <a:endParaRPr lang="ru-RU"/>
        </a:p>
      </dgm:t>
    </dgm:pt>
    <dgm:pt modelId="{5EA42845-23CB-4287-9DA8-276B33265757}" type="pres">
      <dgm:prSet presAssocID="{4D486188-FBF3-478A-82BD-1C3C6592AF3A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C7F326-71FA-44D5-848C-EC9CCA197E0A}" type="pres">
      <dgm:prSet presAssocID="{149FD408-67E7-4480-9EC5-62EFC8D4E5A5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EB890-2440-4D3A-9997-F9E54B8BB208}" type="pres">
      <dgm:prSet presAssocID="{ADD53CEC-0E38-4012-BDF0-EE27797276CB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7FBD11-83D4-490C-8DB8-6E6734FD422D}" type="presOf" srcId="{4D486188-FBF3-478A-82BD-1C3C6592AF3A}" destId="{5EA42845-23CB-4287-9DA8-276B33265757}" srcOrd="0" destOrd="0" presId="urn:microsoft.com/office/officeart/2005/8/layout/radial3"/>
    <dgm:cxn modelId="{843C3052-24AF-4466-BFCF-3E2448416709}" srcId="{C3728CBF-FE13-45CD-B2F5-E676AC25D78E}" destId="{149FD408-67E7-4480-9EC5-62EFC8D4E5A5}" srcOrd="1" destOrd="0" parTransId="{95B24474-FFB6-4D0E-ACD3-40DC1F07D096}" sibTransId="{DAFCE9A7-9604-4A01-81ED-E63D83BBD9DF}"/>
    <dgm:cxn modelId="{20BA38B1-358D-4379-9C30-A9AFA24507B0}" type="presOf" srcId="{C3728CBF-FE13-45CD-B2F5-E676AC25D78E}" destId="{D84476B2-4A39-47C8-8A19-ED0D22DFE780}" srcOrd="0" destOrd="0" presId="urn:microsoft.com/office/officeart/2005/8/layout/radial3"/>
    <dgm:cxn modelId="{CBA0A0C7-7DB5-4CEC-8915-F31B9503D4DC}" type="presOf" srcId="{7CB4B392-5574-4B0E-8A0C-D0CF54E71DBE}" destId="{771C832E-8C30-473F-92E6-C579F033437F}" srcOrd="0" destOrd="0" presId="urn:microsoft.com/office/officeart/2005/8/layout/radial3"/>
    <dgm:cxn modelId="{21EA9276-04AB-409F-AE51-86E5E66A5513}" srcId="{7CB4B392-5574-4B0E-8A0C-D0CF54E71DBE}" destId="{C3728CBF-FE13-45CD-B2F5-E676AC25D78E}" srcOrd="0" destOrd="0" parTransId="{624F672F-3790-468A-AEAA-2F30968876BD}" sibTransId="{2EE5062E-D3C0-4416-8357-4DFFFE17E011}"/>
    <dgm:cxn modelId="{EEA0D237-7986-407C-8F1C-48A17E7295D6}" type="presOf" srcId="{149FD408-67E7-4480-9EC5-62EFC8D4E5A5}" destId="{9CC7F326-71FA-44D5-848C-EC9CCA197E0A}" srcOrd="0" destOrd="0" presId="urn:microsoft.com/office/officeart/2005/8/layout/radial3"/>
    <dgm:cxn modelId="{49523DE8-BA62-45A8-B718-AC43521965B5}" type="presOf" srcId="{ADD53CEC-0E38-4012-BDF0-EE27797276CB}" destId="{CD6EB890-2440-4D3A-9997-F9E54B8BB208}" srcOrd="0" destOrd="0" presId="urn:microsoft.com/office/officeart/2005/8/layout/radial3"/>
    <dgm:cxn modelId="{6A021F0D-2D92-442E-A6D7-F59E8252BD7C}" srcId="{C3728CBF-FE13-45CD-B2F5-E676AC25D78E}" destId="{4D486188-FBF3-478A-82BD-1C3C6592AF3A}" srcOrd="0" destOrd="0" parTransId="{55F11457-81EA-49A2-8317-BAAEB1128D44}" sibTransId="{1E41E5BC-928F-4B0C-A075-EF951F827A33}"/>
    <dgm:cxn modelId="{8D5BFA1C-8D53-488D-BB68-E4B6C6CE4C9D}" srcId="{C3728CBF-FE13-45CD-B2F5-E676AC25D78E}" destId="{ADD53CEC-0E38-4012-BDF0-EE27797276CB}" srcOrd="2" destOrd="0" parTransId="{DCE9AC2F-6AFB-4566-A633-89E3A8A04215}" sibTransId="{8774B41B-4E22-42E1-836C-A377DA82E4B4}"/>
    <dgm:cxn modelId="{EA4C0898-0FD1-461F-B079-089C220A3C24}" type="presParOf" srcId="{771C832E-8C30-473F-92E6-C579F033437F}" destId="{1BF1FDF5-7E21-4D1B-920D-6E493D06E9BB}" srcOrd="0" destOrd="0" presId="urn:microsoft.com/office/officeart/2005/8/layout/radial3"/>
    <dgm:cxn modelId="{0F904AD2-1A98-4857-BF73-72E8B5B05AD9}" type="presParOf" srcId="{1BF1FDF5-7E21-4D1B-920D-6E493D06E9BB}" destId="{D84476B2-4A39-47C8-8A19-ED0D22DFE780}" srcOrd="0" destOrd="0" presId="urn:microsoft.com/office/officeart/2005/8/layout/radial3"/>
    <dgm:cxn modelId="{C1BCE282-1E8F-41D3-A312-EA5721A6783B}" type="presParOf" srcId="{1BF1FDF5-7E21-4D1B-920D-6E493D06E9BB}" destId="{5EA42845-23CB-4287-9DA8-276B33265757}" srcOrd="1" destOrd="0" presId="urn:microsoft.com/office/officeart/2005/8/layout/radial3"/>
    <dgm:cxn modelId="{2B234EC4-8A9D-4B6B-AC36-C088EF181EFE}" type="presParOf" srcId="{1BF1FDF5-7E21-4D1B-920D-6E493D06E9BB}" destId="{9CC7F326-71FA-44D5-848C-EC9CCA197E0A}" srcOrd="2" destOrd="0" presId="urn:microsoft.com/office/officeart/2005/8/layout/radial3"/>
    <dgm:cxn modelId="{A8CD3074-DF61-48D7-88CE-7AF13908C475}" type="presParOf" srcId="{1BF1FDF5-7E21-4D1B-920D-6E493D06E9BB}" destId="{CD6EB890-2440-4D3A-9997-F9E54B8BB208}" srcOrd="3" destOrd="0" presId="urn:microsoft.com/office/officeart/2005/8/layout/radial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9272A-19C5-4A57-8C6D-FF3701D84A20}" type="datetimeFigureOut">
              <a:rPr lang="ru-RU" smtClean="0"/>
              <a:pPr/>
              <a:t>15.02.2009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1DDF5-5F3B-4193-A74E-2697895CC2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0855-516B-4EBE-8064-F077CD46F80A}" type="datetimeFigureOut">
              <a:rPr lang="ru-RU" smtClean="0"/>
              <a:pPr/>
              <a:t>15.02.2009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4550-BCCE-412B-BF1C-FA72A31ED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0855-516B-4EBE-8064-F077CD46F80A}" type="datetimeFigureOut">
              <a:rPr lang="ru-RU" smtClean="0"/>
              <a:pPr/>
              <a:t>15.02.2009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4550-BCCE-412B-BF1C-FA72A31ED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0855-516B-4EBE-8064-F077CD46F80A}" type="datetimeFigureOut">
              <a:rPr lang="ru-RU" smtClean="0"/>
              <a:pPr/>
              <a:t>15.02.2009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4550-BCCE-412B-BF1C-FA72A31ED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0855-516B-4EBE-8064-F077CD46F80A}" type="datetimeFigureOut">
              <a:rPr lang="ru-RU" smtClean="0"/>
              <a:pPr/>
              <a:t>15.02.2009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4550-BCCE-412B-BF1C-FA72A31ED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0855-516B-4EBE-8064-F077CD46F80A}" type="datetimeFigureOut">
              <a:rPr lang="ru-RU" smtClean="0"/>
              <a:pPr/>
              <a:t>15.02.2009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4550-BCCE-412B-BF1C-FA72A31ED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0855-516B-4EBE-8064-F077CD46F80A}" type="datetimeFigureOut">
              <a:rPr lang="ru-RU" smtClean="0"/>
              <a:pPr/>
              <a:t>15.02.2009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4550-BCCE-412B-BF1C-FA72A31ED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0855-516B-4EBE-8064-F077CD46F80A}" type="datetimeFigureOut">
              <a:rPr lang="ru-RU" smtClean="0"/>
              <a:pPr/>
              <a:t>15.02.2009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4550-BCCE-412B-BF1C-FA72A31ED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0855-516B-4EBE-8064-F077CD46F80A}" type="datetimeFigureOut">
              <a:rPr lang="ru-RU" smtClean="0"/>
              <a:pPr/>
              <a:t>15.02.2009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F4550-BCCE-412B-BF1C-FA72A31ED2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0855-516B-4EBE-8064-F077CD46F80A}" type="datetimeFigureOut">
              <a:rPr lang="ru-RU" smtClean="0"/>
              <a:pPr/>
              <a:t>15.02.2009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4550-BCCE-412B-BF1C-FA72A31ED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0855-516B-4EBE-8064-F077CD46F80A}" type="datetimeFigureOut">
              <a:rPr lang="ru-RU" smtClean="0"/>
              <a:pPr/>
              <a:t>15.02.2009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7AF4550-BCCE-412B-BF1C-FA72A31ED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2D40855-516B-4EBE-8064-F077CD46F80A}" type="datetimeFigureOut">
              <a:rPr lang="ru-RU" smtClean="0"/>
              <a:pPr/>
              <a:t>15.02.2009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4550-BCCE-412B-BF1C-FA72A31ED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  <a:alpha val="79000"/>
              </a:schemeClr>
            </a:gs>
            <a:gs pos="0">
              <a:srgbClr val="A603AB"/>
            </a:gs>
            <a:gs pos="0">
              <a:srgbClr val="A603AB"/>
            </a:gs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2D40855-516B-4EBE-8064-F077CD46F80A}" type="datetimeFigureOut">
              <a:rPr lang="ru-RU" smtClean="0"/>
              <a:pPr/>
              <a:t>15.02.2009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7AF4550-BCCE-412B-BF1C-FA72A31ED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28604"/>
            <a:ext cx="7467600" cy="5697559"/>
          </a:xfrm>
          <a:noFill/>
          <a:ln>
            <a:noFill/>
          </a:ln>
          <a:scene3d>
            <a:camera prst="orthographicFront"/>
            <a:lightRig rig="threePt" dir="t"/>
          </a:scene3d>
          <a:sp3d extrusionH="76200">
            <a:extrusionClr>
              <a:srgbClr val="FFFF00"/>
            </a:extrusionClr>
            <a:contourClr>
              <a:srgbClr val="00B0F0"/>
            </a:contourClr>
          </a:sp3d>
        </p:spPr>
        <p:txBody>
          <a:bodyPr/>
          <a:lstStyle/>
          <a:p>
            <a:pPr>
              <a:buNone/>
            </a:pPr>
            <a:endParaRPr lang="ru-RU" b="1" i="1" dirty="0" smtClean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endParaRPr lang="ru-RU" b="1" i="1" dirty="0" smtClean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i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«Вот уж много лет твердит молва:</a:t>
            </a:r>
          </a:p>
          <a:p>
            <a:pPr>
              <a:buNone/>
            </a:pPr>
            <a:r>
              <a:rPr lang="ru-RU" b="1" i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43-ем доме с буквой «А»,</a:t>
            </a:r>
          </a:p>
          <a:p>
            <a:pPr>
              <a:buNone/>
            </a:pPr>
            <a:r>
              <a:rPr lang="ru-RU" b="1" i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самый лучший в мире детский сад,</a:t>
            </a:r>
          </a:p>
          <a:p>
            <a:pPr>
              <a:buNone/>
            </a:pPr>
            <a:r>
              <a:rPr lang="ru-RU" b="1" i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дом для милых умненьких ребят!»</a:t>
            </a:r>
            <a:endParaRPr lang="ru-RU" b="1" i="1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43050"/>
          <a:ext cx="7901014" cy="448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58204" cy="5840435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endParaRPr lang="ru-RU" dirty="0" smtClean="0"/>
          </a:p>
        </p:txBody>
      </p:sp>
      <p:graphicFrame>
        <p:nvGraphicFramePr>
          <p:cNvPr id="9" name="Схема 8"/>
          <p:cNvGraphicFramePr/>
          <p:nvPr/>
        </p:nvGraphicFramePr>
        <p:xfrm>
          <a:off x="785786" y="0"/>
          <a:ext cx="7929618" cy="6357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DSC0178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285728"/>
          <a:ext cx="8115328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DSC0178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2852"/>
          <a:ext cx="8929718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DSC0178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6" dur="123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7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9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3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85728"/>
          <a:ext cx="8401080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DSC0177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Результаты исследований по развитию интеллектуальных способностей на начало </a:t>
            </a:r>
            <a:r>
              <a:rPr lang="ru-RU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уч.года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:</a:t>
            </a:r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115328" cy="4900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Результаты исследований по развитию интеллектуальных способностей на январь 2009.г: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043890" cy="4900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Результаты</a:t>
            </a:r>
            <a:r>
              <a:rPr lang="ru-RU" sz="4400" dirty="0" smtClean="0"/>
              <a:t> </a:t>
            </a:r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исследований</a:t>
            </a:r>
            <a:r>
              <a:rPr lang="ru-RU" sz="4400" dirty="0" smtClean="0"/>
              <a:t>:</a:t>
            </a:r>
            <a:endParaRPr lang="ru-RU" sz="4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428736"/>
          <a:ext cx="5000660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095736" y="3500438"/>
          <a:ext cx="5048264" cy="335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Заключение:</a:t>
            </a:r>
            <a:endParaRPr lang="ru-RU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Проделанная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работа по развитию интеллектуальных способностей у детей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дала положительные результаты,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произошёл прирост в средних и высоких показателях. в данном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направлении. С низким уровнем детей не наблюдается из этого следует что результативность работы по развитию интеллектуальных способностей повысилась.</a:t>
            </a:r>
            <a:endParaRPr lang="ru-RU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>
              <a:buNone/>
            </a:pP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Дошкольники с развитым интеллектом быстрее запоминают материал, более уверенны в своих силах, легче адаптируются в новой обстановке, лучше подготовлены к школе.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00018"/>
            <a:ext cx="8429684" cy="6357982"/>
          </a:xfr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>
              <a:rot lat="20999994" lon="0" rev="0"/>
            </a:camera>
            <a:lightRig rig="chilly" dir="t"/>
          </a:scene3d>
          <a:sp3d extrusionH="76200" prstMaterial="metal">
            <a:extrusionClr>
              <a:srgbClr val="000000"/>
            </a:extrusionClr>
          </a:sp3d>
        </p:spPr>
        <p:txBody>
          <a:bodyPr anchor="ctr" anchorCtr="1">
            <a:normAutofit/>
          </a:bodyPr>
          <a:lstStyle/>
          <a:p>
            <a: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«Апробация и внедрение методики А.З </a:t>
            </a:r>
            <a:r>
              <a:rPr lang="ru-RU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Зака</a:t>
            </a:r>
            <a: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с целью развития интеллектуальных способностей у детей дошкольного возраста».</a:t>
            </a:r>
            <a:b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</a:br>
            <a: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/>
            </a:r>
            <a:b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</a:br>
            <a:r>
              <a:rPr lang="ru-RU" sz="2800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Воспитатель </a:t>
            </a:r>
            <a:r>
              <a:rPr lang="ru-RU" sz="2800" cap="none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Мутьева.ЛЮ</a:t>
            </a:r>
            <a:r>
              <a:rPr lang="ru-RU" sz="2800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2800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</a:br>
            <a:r>
              <a:rPr lang="ru-RU" sz="2800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МДОУ Д/С  №5.</a:t>
            </a:r>
            <a:endParaRPr lang="ru-RU" sz="2800" cap="none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7467600" cy="591187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36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Интеллект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есть глобальная способность индивида целеустремлённо действовать, правильно мыслить и адекватно вести себя в своём окружении.</a:t>
            </a:r>
          </a:p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</a:t>
            </a:r>
            <a:r>
              <a:rPr lang="ru-RU" b="1" dirty="0" smtClean="0">
                <a:ln w="11430">
                  <a:solidFill>
                    <a:schemeClr val="bg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Векслер</a:t>
            </a:r>
            <a:endParaRPr lang="ru-RU" b="1" dirty="0">
              <a:ln w="11430">
                <a:solidFill>
                  <a:schemeClr val="bg2">
                    <a:lumMod val="75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big_reytingi_mozg_i_intellekt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3000372"/>
            <a:ext cx="3929090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Актуальность:</a:t>
            </a:r>
            <a:endParaRPr lang="ru-RU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043890" cy="514353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Ш"/>
            </a:pP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 Мыслить логически – одно из важных умений, которое можно развивать с помощью специальных упражнений.</a:t>
            </a:r>
          </a:p>
          <a:p>
            <a:pPr>
              <a:lnSpc>
                <a:spcPct val="80000"/>
              </a:lnSpc>
              <a:buFont typeface="Wingdings" pitchFamily="2" charset="2"/>
              <a:buChar char="Ш"/>
            </a:pP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 Как известно, неспособных детей нет, нужно просто помочь ребёнку развить его способности, сделать процесс обучения увлекательным и интересным. </a:t>
            </a:r>
          </a:p>
          <a:p>
            <a:pPr>
              <a:lnSpc>
                <a:spcPct val="80000"/>
              </a:lnSpc>
              <a:buFont typeface="Wingdings" pitchFamily="2" charset="2"/>
              <a:buChar char="Ш"/>
            </a:pP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 В связи с этим, учитывая особенности развития у детей восприятия, памяти, мышления меня заинтересовала проблема, как обеспечить и внедрить методику </a:t>
            </a:r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А.З.Зака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по развитию интеллектуальных способностей у детей.</a:t>
            </a:r>
          </a:p>
          <a:p>
            <a:pPr>
              <a:lnSpc>
                <a:spcPct val="80000"/>
              </a:lnSpc>
              <a:buFont typeface="Wingdings" pitchFamily="2" charset="2"/>
              <a:buChar char="Ш"/>
            </a:pPr>
            <a:endParaRPr lang="ru-RU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txBody>
          <a:bodyPr>
            <a:normAutofit/>
          </a:bodyPr>
          <a:lstStyle/>
          <a:p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Цель:</a:t>
            </a:r>
            <a:endParaRPr lang="ru-RU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Создать первоначальные предпосылки к развитию интеллектуальных способностей у детей.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67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Задачи:</a:t>
            </a:r>
            <a:br>
              <a:rPr lang="ru-RU" sz="67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sz="6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Учить решать задачи на развитие способностей : анализировать, комбинировать, рассуждать и планировать.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Развивать интеллектуальную активность, самоконтроль.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Обеспечить эффективное взаимодействие воспитателя с детьми в процессе обучения.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Принципы организации обучения:</a:t>
            </a: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ru-RU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Принципы создания развивающей ситуации.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Принцип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природосообразности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Принцип системности.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Принцип доступности. </a:t>
            </a:r>
            <a:endParaRPr lang="ru-RU" dirty="0" smtClean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Формы организации:</a:t>
            </a: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ru-RU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Индивидуально-творческая деятельность.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Творческая деятельность в малой подгруппе 6-8 детей.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Учебно-игровая деятельность.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Другая 1">
      <a:dk1>
        <a:srgbClr val="AB0081"/>
      </a:dk1>
      <a:lt1>
        <a:srgbClr val="800060"/>
      </a:lt1>
      <a:dk2>
        <a:srgbClr val="05BBFF"/>
      </a:dk2>
      <a:lt2>
        <a:srgbClr val="00FF00"/>
      </a:lt2>
      <a:accent1>
        <a:srgbClr val="FF0000"/>
      </a:accent1>
      <a:accent2>
        <a:srgbClr val="E7CA00"/>
      </a:accent2>
      <a:accent3>
        <a:srgbClr val="00BF00"/>
      </a:accent3>
      <a:accent4>
        <a:srgbClr val="FF0000"/>
      </a:accent4>
      <a:accent5>
        <a:srgbClr val="CCFF33"/>
      </a:accent5>
      <a:accent6>
        <a:srgbClr val="FF66FF"/>
      </a:accent6>
      <a:hlink>
        <a:srgbClr val="FF0066"/>
      </a:hlink>
      <a:folHlink>
        <a:srgbClr val="996633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</TotalTime>
  <Words>346</Words>
  <Application>Microsoft Office PowerPoint</Application>
  <PresentationFormat>Экран (4:3)</PresentationFormat>
  <Paragraphs>64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Техническая</vt:lpstr>
      <vt:lpstr>Слайд 1</vt:lpstr>
      <vt:lpstr>Слайд 2</vt:lpstr>
      <vt:lpstr>«Апробация и внедрение методики А.З Зака с целью развития интеллектуальных способностей у детей дошкольного возраста».  Воспитатель Мутьева.ЛЮ МДОУ Д/С  №5.</vt:lpstr>
      <vt:lpstr>Слайд 4</vt:lpstr>
      <vt:lpstr>Актуальность:</vt:lpstr>
      <vt:lpstr>Цель:</vt:lpstr>
      <vt:lpstr> Задачи: </vt:lpstr>
      <vt:lpstr>Принципы организации обучения:</vt:lpstr>
      <vt:lpstr>Формы организации:</vt:lpstr>
      <vt:lpstr>Слайд 10</vt:lpstr>
      <vt:lpstr>Слайд 11</vt:lpstr>
      <vt:lpstr>Слайд 12</vt:lpstr>
      <vt:lpstr>Слайд 13</vt:lpstr>
      <vt:lpstr>Слайд 14</vt:lpstr>
      <vt:lpstr>Результаты исследований по развитию интеллектуальных способностей на начало уч.года:</vt:lpstr>
      <vt:lpstr>Результаты исследований по развитию интеллектуальных способностей на январь 2009.г:</vt:lpstr>
      <vt:lpstr>Результаты исследований:</vt:lpstr>
      <vt:lpstr>Заключение: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«Апробация и внедрение методики А.З Зака с целью развития интеллектуальных способностей у детей дошкольного возраста».</dc:title>
  <dc:creator>КСЮША</dc:creator>
  <cp:lastModifiedBy>КСЮША</cp:lastModifiedBy>
  <cp:revision>60</cp:revision>
  <dcterms:created xsi:type="dcterms:W3CDTF">2009-01-27T13:31:12Z</dcterms:created>
  <dcterms:modified xsi:type="dcterms:W3CDTF">2009-02-15T13:28:45Z</dcterms:modified>
</cp:coreProperties>
</file>