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9.xml" ContentType="application/vnd.openxmlformats-officedocument.themeOverrid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2" r:id="rId4"/>
    <p:sldId id="277" r:id="rId5"/>
    <p:sldId id="278" r:id="rId6"/>
    <p:sldId id="280" r:id="rId7"/>
    <p:sldId id="265" r:id="rId8"/>
    <p:sldId id="279" r:id="rId9"/>
    <p:sldId id="264" r:id="rId10"/>
    <p:sldId id="267" r:id="rId11"/>
    <p:sldId id="268" r:id="rId12"/>
    <p:sldId id="270" r:id="rId13"/>
    <p:sldId id="272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7" autoAdjust="0"/>
  </p:normalViewPr>
  <p:slideViewPr>
    <p:cSldViewPr>
      <p:cViewPr>
        <p:scale>
          <a:sx n="66" d="100"/>
          <a:sy n="66" d="100"/>
        </p:scale>
        <p:origin x="-1284" y="-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07131-9445-43AA-9D76-527E833FBF07}" type="datetimeFigureOut">
              <a:rPr lang="ru-RU" smtClean="0"/>
              <a:pPr/>
              <a:t>26.12.2009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D0084-108F-495A-9476-EE9E8FC13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D0084-108F-495A-9476-EE9E8FC136C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D0084-108F-495A-9476-EE9E8FC136C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D0084-108F-495A-9476-EE9E8FC136C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D0084-108F-495A-9476-EE9E8FC136C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D0084-108F-495A-9476-EE9E8FC136C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D0084-108F-495A-9476-EE9E8FC136C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D0084-108F-495A-9476-EE9E8FC136C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D0084-108F-495A-9476-EE9E8FC136C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D0084-108F-495A-9476-EE9E8FC136C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D0084-108F-495A-9476-EE9E8FC136C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23D0-A4AD-4433-BDD7-1D5606D83D28}" type="datetimeFigureOut">
              <a:rPr lang="ru-RU" smtClean="0"/>
              <a:pPr/>
              <a:t>26.12.2009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C964-3C41-450D-99F5-933A12A6F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23D0-A4AD-4433-BDD7-1D5606D83D28}" type="datetimeFigureOut">
              <a:rPr lang="ru-RU" smtClean="0"/>
              <a:pPr/>
              <a:t>26.12.2009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C964-3C41-450D-99F5-933A12A6F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23D0-A4AD-4433-BDD7-1D5606D83D28}" type="datetimeFigureOut">
              <a:rPr lang="ru-RU" smtClean="0"/>
              <a:pPr/>
              <a:t>26.12.2009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C964-3C41-450D-99F5-933A12A6F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23D0-A4AD-4433-BDD7-1D5606D83D28}" type="datetimeFigureOut">
              <a:rPr lang="ru-RU" smtClean="0"/>
              <a:pPr/>
              <a:t>26.12.2009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C964-3C41-450D-99F5-933A12A6F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23D0-A4AD-4433-BDD7-1D5606D83D28}" type="datetimeFigureOut">
              <a:rPr lang="ru-RU" smtClean="0"/>
              <a:pPr/>
              <a:t>26.12.2009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C964-3C41-450D-99F5-933A12A6F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23D0-A4AD-4433-BDD7-1D5606D83D28}" type="datetimeFigureOut">
              <a:rPr lang="ru-RU" smtClean="0"/>
              <a:pPr/>
              <a:t>26.12.2009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C964-3C41-450D-99F5-933A12A6F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23D0-A4AD-4433-BDD7-1D5606D83D28}" type="datetimeFigureOut">
              <a:rPr lang="ru-RU" smtClean="0"/>
              <a:pPr/>
              <a:t>26.12.2009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C964-3C41-450D-99F5-933A12A6F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23D0-A4AD-4433-BDD7-1D5606D83D28}" type="datetimeFigureOut">
              <a:rPr lang="ru-RU" smtClean="0"/>
              <a:pPr/>
              <a:t>26.12.2009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C964-3C41-450D-99F5-933A12A6F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23D0-A4AD-4433-BDD7-1D5606D83D28}" type="datetimeFigureOut">
              <a:rPr lang="ru-RU" smtClean="0"/>
              <a:pPr/>
              <a:t>26.12.2009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C964-3C41-450D-99F5-933A12A6F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23D0-A4AD-4433-BDD7-1D5606D83D28}" type="datetimeFigureOut">
              <a:rPr lang="ru-RU" smtClean="0"/>
              <a:pPr/>
              <a:t>26.12.2009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C964-3C41-450D-99F5-933A12A6F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23D0-A4AD-4433-BDD7-1D5606D83D28}" type="datetimeFigureOut">
              <a:rPr lang="ru-RU" smtClean="0"/>
              <a:pPr/>
              <a:t>26.12.2009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C964-3C41-450D-99F5-933A12A6F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623D0-A4AD-4433-BDD7-1D5606D83D28}" type="datetimeFigureOut">
              <a:rPr lang="ru-RU" smtClean="0"/>
              <a:pPr/>
              <a:t>26.12.2009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0C964-3C41-450D-99F5-933A12A6F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uttur.su/index.php?option=com_datsogallery&amp;Itemid=9&amp;func=wmark&amp;mid=60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69.pn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73.jpe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89.png"/><Relationship Id="rId18" Type="http://schemas.openxmlformats.org/officeDocument/2006/relationships/image" Target="../media/image94.jpeg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97.png"/><Relationship Id="rId7" Type="http://schemas.openxmlformats.org/officeDocument/2006/relationships/image" Target="../media/image86.png"/><Relationship Id="rId12" Type="http://schemas.openxmlformats.org/officeDocument/2006/relationships/image" Target="../media/image44.png"/><Relationship Id="rId17" Type="http://schemas.openxmlformats.org/officeDocument/2006/relationships/image" Target="../media/image9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2.png"/><Relationship Id="rId20" Type="http://schemas.openxmlformats.org/officeDocument/2006/relationships/image" Target="../media/image96.jpeg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85.png"/><Relationship Id="rId11" Type="http://schemas.openxmlformats.org/officeDocument/2006/relationships/image" Target="../media/image88.png"/><Relationship Id="rId5" Type="http://schemas.openxmlformats.org/officeDocument/2006/relationships/image" Target="../media/image84.png"/><Relationship Id="rId15" Type="http://schemas.openxmlformats.org/officeDocument/2006/relationships/image" Target="../media/image91.png"/><Relationship Id="rId23" Type="http://schemas.openxmlformats.org/officeDocument/2006/relationships/image" Target="../media/image99.jpeg"/><Relationship Id="rId10" Type="http://schemas.openxmlformats.org/officeDocument/2006/relationships/image" Target="../media/image87.png"/><Relationship Id="rId19" Type="http://schemas.openxmlformats.org/officeDocument/2006/relationships/image" Target="../media/image95.jpeg"/><Relationship Id="rId4" Type="http://schemas.openxmlformats.org/officeDocument/2006/relationships/image" Target="../media/image46.png"/><Relationship Id="rId9" Type="http://schemas.openxmlformats.org/officeDocument/2006/relationships/image" Target="../media/image50.png"/><Relationship Id="rId14" Type="http://schemas.openxmlformats.org/officeDocument/2006/relationships/image" Target="../media/image90.png"/><Relationship Id="rId22" Type="http://schemas.openxmlformats.org/officeDocument/2006/relationships/image" Target="../media/image9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bse.sci-lib.com/pictures/01/14/277737894.jpg" TargetMode="External"/><Relationship Id="rId13" Type="http://schemas.openxmlformats.org/officeDocument/2006/relationships/image" Target="../media/image8.jpeg"/><Relationship Id="rId18" Type="http://schemas.openxmlformats.org/officeDocument/2006/relationships/hyperlink" Target="http://www.philatelia.ru/pict/cat5/dir1/1418ru.jpg" TargetMode="External"/><Relationship Id="rId26" Type="http://schemas.openxmlformats.org/officeDocument/2006/relationships/image" Target="../media/image15.jpe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2.jpeg"/><Relationship Id="rId7" Type="http://schemas.openxmlformats.org/officeDocument/2006/relationships/image" Target="../media/image5.jpeg"/><Relationship Id="rId12" Type="http://schemas.openxmlformats.org/officeDocument/2006/relationships/hyperlink" Target="http://magneticliquid.narod.ru/fotos/028.jpg" TargetMode="External"/><Relationship Id="rId17" Type="http://schemas.openxmlformats.org/officeDocument/2006/relationships/image" Target="../media/image10.jpeg"/><Relationship Id="rId25" Type="http://schemas.openxmlformats.org/officeDocument/2006/relationships/hyperlink" Target="http://www.peoples.ru/art/literature/story/druon/druon_39_s.jpg" TargetMode="External"/><Relationship Id="rId2" Type="http://schemas.openxmlformats.org/officeDocument/2006/relationships/slideLayout" Target="../slideLayouts/slideLayout7.xml"/><Relationship Id="rId16" Type="http://schemas.openxmlformats.org/officeDocument/2006/relationships/hyperlink" Target="http://www.russie.net/russie/images/balzac.jpg" TargetMode="External"/><Relationship Id="rId20" Type="http://schemas.openxmlformats.org/officeDocument/2006/relationships/hyperlink" Target="http://www.vokrugsveta.ru/encyclopedia/images/2/2f/Maupassant.jpg" TargetMode="Externa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jpeg"/><Relationship Id="rId11" Type="http://schemas.openxmlformats.org/officeDocument/2006/relationships/image" Target="../media/image7.jpeg"/><Relationship Id="rId24" Type="http://schemas.openxmlformats.org/officeDocument/2006/relationships/image" Target="../media/image14.jpeg"/><Relationship Id="rId5" Type="http://schemas.openxmlformats.org/officeDocument/2006/relationships/image" Target="../media/image3.jpeg"/><Relationship Id="rId15" Type="http://schemas.openxmlformats.org/officeDocument/2006/relationships/image" Target="../media/image9.jpeg"/><Relationship Id="rId23" Type="http://schemas.openxmlformats.org/officeDocument/2006/relationships/image" Target="../media/image13.jpeg"/><Relationship Id="rId28" Type="http://schemas.openxmlformats.org/officeDocument/2006/relationships/image" Target="../media/image16.jpeg"/><Relationship Id="rId10" Type="http://schemas.openxmlformats.org/officeDocument/2006/relationships/hyperlink" Target="http://www.visualrian.ru/storage/PreviewWM/0052/77/5277.jpg" TargetMode="External"/><Relationship Id="rId19" Type="http://schemas.openxmlformats.org/officeDocument/2006/relationships/image" Target="../media/image11.jpeg"/><Relationship Id="rId4" Type="http://schemas.openxmlformats.org/officeDocument/2006/relationships/image" Target="../media/image2.jpeg"/><Relationship Id="rId9" Type="http://schemas.openxmlformats.org/officeDocument/2006/relationships/image" Target="../media/image6.jpeg"/><Relationship Id="rId14" Type="http://schemas.openxmlformats.org/officeDocument/2006/relationships/hyperlink" Target="http://gerrom.ucoz.ru/_bl/0/25848.jpg" TargetMode="External"/><Relationship Id="rId22" Type="http://schemas.openxmlformats.org/officeDocument/2006/relationships/hyperlink" Target="http://www.clubmck.ru/pics/567_1979790165.jpg" TargetMode="External"/><Relationship Id="rId27" Type="http://schemas.openxmlformats.org/officeDocument/2006/relationships/hyperlink" Target="http://www.kalitva.ru/uploads/posts/2008-10/1225432353_img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2%D0%B0%D0%BD%D1%83%D0%B0%D1%82%D1%83" TargetMode="External"/><Relationship Id="rId13" Type="http://schemas.openxmlformats.org/officeDocument/2006/relationships/image" Target="../media/image25.png"/><Relationship Id="rId18" Type="http://schemas.openxmlformats.org/officeDocument/2006/relationships/image" Target="../media/image29.png"/><Relationship Id="rId26" Type="http://schemas.openxmlformats.org/officeDocument/2006/relationships/image" Target="../media/image36.pn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32.png"/><Relationship Id="rId34" Type="http://schemas.openxmlformats.org/officeDocument/2006/relationships/image" Target="../media/image42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17" Type="http://schemas.openxmlformats.org/officeDocument/2006/relationships/hyperlink" Target="http://ru.wikipedia.org/wiki/%D0%9A%D0%BE%D1%82-%D0%B4%E2%80%99%D0%98%D0%B2%D1%83%D0%B0%D1%80" TargetMode="External"/><Relationship Id="rId25" Type="http://schemas.openxmlformats.org/officeDocument/2006/relationships/hyperlink" Target="http://ru.wikipedia.org/wiki/%D0%A4%D0%B0%D0%B9%D0%BB:Flag_of_Rwanda.svg" TargetMode="External"/><Relationship Id="rId33" Type="http://schemas.openxmlformats.org/officeDocument/2006/relationships/hyperlink" Target="http://ru.wikipedia.org/wiki/%D0%A4%D0%B0%D0%B9%D0%BB:Flag_of_Chad.svg" TargetMode="Externa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8.png"/><Relationship Id="rId20" Type="http://schemas.openxmlformats.org/officeDocument/2006/relationships/image" Target="../media/image31.png"/><Relationship Id="rId29" Type="http://schemas.openxmlformats.org/officeDocument/2006/relationships/image" Target="../media/image38.png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24" Type="http://schemas.openxmlformats.org/officeDocument/2006/relationships/image" Target="../media/image35.png"/><Relationship Id="rId32" Type="http://schemas.openxmlformats.org/officeDocument/2006/relationships/image" Target="../media/image41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23" Type="http://schemas.openxmlformats.org/officeDocument/2006/relationships/image" Target="../media/image34.png"/><Relationship Id="rId28" Type="http://schemas.openxmlformats.org/officeDocument/2006/relationships/image" Target="../media/image37.png"/><Relationship Id="rId36" Type="http://schemas.openxmlformats.org/officeDocument/2006/relationships/image" Target="../media/image43.png"/><Relationship Id="rId10" Type="http://schemas.openxmlformats.org/officeDocument/2006/relationships/image" Target="../media/image22.png"/><Relationship Id="rId19" Type="http://schemas.openxmlformats.org/officeDocument/2006/relationships/image" Target="../media/image30.png"/><Relationship Id="rId31" Type="http://schemas.openxmlformats.org/officeDocument/2006/relationships/image" Target="../media/image40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3.png"/><Relationship Id="rId27" Type="http://schemas.openxmlformats.org/officeDocument/2006/relationships/hyperlink" Target="http://ru.wikipedia.org/wiki/%D0%A1%D0%B5%D0%B9%D1%88%D0%B5%D0%BB%D1%8B" TargetMode="External"/><Relationship Id="rId30" Type="http://schemas.openxmlformats.org/officeDocument/2006/relationships/image" Target="../media/image39.png"/><Relationship Id="rId35" Type="http://schemas.openxmlformats.org/officeDocument/2006/relationships/hyperlink" Target="http://ru.wikipedia.org/wiki/%D0%A4%D0%B0%D0%B9%D0%BB:Flag_of_Switzerland.sv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49.png"/><Relationship Id="rId5" Type="http://schemas.openxmlformats.org/officeDocument/2006/relationships/image" Target="../media/image46.png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46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46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142852"/>
            <a:ext cx="785818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Ежемесячная газета на французском языке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PAGE PAR PAGE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3143248"/>
            <a:ext cx="4941224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Руководитель:  Зотова Е.Р.</a:t>
            </a:r>
            <a:endParaRPr lang="en-US" sz="28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 французского языка</a:t>
            </a:r>
          </a:p>
          <a:p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МОУ Одинцовского лицей №2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7411" name="Picture 3" descr="Картинка 9 из 8577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b="8124"/>
          <a:stretch>
            <a:fillRect/>
          </a:stretch>
        </p:blipFill>
        <p:spPr bwMode="auto">
          <a:xfrm>
            <a:off x="214282" y="1643050"/>
            <a:ext cx="3500462" cy="4836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E:\Е.Р\ЕР\со вр музыка.jpg"/>
          <p:cNvPicPr>
            <a:picLocks noChangeAspect="1" noChangeArrowheads="1"/>
          </p:cNvPicPr>
          <p:nvPr/>
        </p:nvPicPr>
        <p:blipFill>
          <a:blip r:embed="rId4" cstate="print"/>
          <a:srcRect l="5175" b="3448"/>
          <a:stretch>
            <a:fillRect/>
          </a:stretch>
        </p:blipFill>
        <p:spPr bwMode="auto">
          <a:xfrm>
            <a:off x="4026410" y="142853"/>
            <a:ext cx="2063698" cy="3071834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3083" name="Picture 11" descr="E:\Е.Р\ЕР\современная музыка.jpg"/>
          <p:cNvPicPr>
            <a:picLocks noChangeAspect="1" noChangeArrowheads="1"/>
          </p:cNvPicPr>
          <p:nvPr/>
        </p:nvPicPr>
        <p:blipFill>
          <a:blip r:embed="rId5" cstate="print"/>
          <a:srcRect l="4061"/>
          <a:stretch>
            <a:fillRect/>
          </a:stretch>
        </p:blipFill>
        <p:spPr bwMode="auto">
          <a:xfrm>
            <a:off x="6846182" y="142852"/>
            <a:ext cx="2012098" cy="3029999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/>
          <a:srcRect l="17096" t="8823" r="51470" b="11764"/>
          <a:stretch>
            <a:fillRect/>
          </a:stretch>
        </p:blipFill>
        <p:spPr bwMode="auto">
          <a:xfrm>
            <a:off x="4000496" y="3568116"/>
            <a:ext cx="2214578" cy="3075594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/>
          <a:srcRect l="16912" t="8823" r="51654" b="10784"/>
          <a:stretch>
            <a:fillRect/>
          </a:stretch>
        </p:blipFill>
        <p:spPr bwMode="auto">
          <a:xfrm>
            <a:off x="6798239" y="3577371"/>
            <a:ext cx="2131479" cy="3066339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/>
          <a:srcRect l="2929" t="16875" r="66016" b="13750"/>
          <a:stretch>
            <a:fillRect/>
          </a:stretch>
        </p:blipFill>
        <p:spPr bwMode="auto">
          <a:xfrm>
            <a:off x="357158" y="1643050"/>
            <a:ext cx="2714644" cy="3790226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4"/>
          <a:srcRect l="3515" t="16875" r="66016" b="13750"/>
          <a:stretch>
            <a:fillRect/>
          </a:stretch>
        </p:blipFill>
        <p:spPr bwMode="auto">
          <a:xfrm>
            <a:off x="3965174" y="214289"/>
            <a:ext cx="2208786" cy="3143273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5"/>
          <a:srcRect l="3125" t="17187" r="66406" b="13437"/>
          <a:stretch>
            <a:fillRect/>
          </a:stretch>
        </p:blipFill>
        <p:spPr bwMode="auto">
          <a:xfrm>
            <a:off x="4000496" y="3571876"/>
            <a:ext cx="2214578" cy="3132281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4098" name="Picture 2" descr="E:\Е.Р\Елена Рудольфовна\Кино-это(le prodige de notre ciecle)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3009" y="3500438"/>
            <a:ext cx="2226709" cy="3078676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/>
          <a:srcRect l="2929" t="16875" r="66016" b="13750"/>
          <a:stretch>
            <a:fillRect/>
          </a:stretch>
        </p:blipFill>
        <p:spPr bwMode="auto">
          <a:xfrm>
            <a:off x="428596" y="1214422"/>
            <a:ext cx="3000396" cy="4189198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4" name="Picture 2" descr="I:\Е.Р\нов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4976" y="214290"/>
            <a:ext cx="2170053" cy="3143272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11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14587" y="214290"/>
            <a:ext cx="4095779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011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3071810"/>
            <a:ext cx="457203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DSC0119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285728"/>
            <a:ext cx="2952771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120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14941" y="3643314"/>
            <a:ext cx="3238523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597" y="2643182"/>
            <a:ext cx="47149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ЮНЫЕ ЖУРНАЛИСТЫ</a:t>
            </a:r>
            <a:endParaRPr lang="ru-RU" sz="32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I:\Е.Р\нов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023528"/>
            <a:ext cx="1959146" cy="2571769"/>
          </a:xfrm>
          <a:prstGeom prst="rect">
            <a:avLst/>
          </a:prstGeom>
          <a:noFill/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</p:pic>
      <p:pic>
        <p:nvPicPr>
          <p:cNvPr id="1030" name="Picture 6" descr="I:\Е.Р\нов5.jpg"/>
          <p:cNvPicPr>
            <a:picLocks noChangeAspect="1" noChangeArrowheads="1"/>
          </p:cNvPicPr>
          <p:nvPr/>
        </p:nvPicPr>
        <p:blipFill>
          <a:blip r:embed="rId5" cstate="print"/>
          <a:srcRect l="3571"/>
          <a:stretch>
            <a:fillRect/>
          </a:stretch>
        </p:blipFill>
        <p:spPr bwMode="auto">
          <a:xfrm>
            <a:off x="2000235" y="928670"/>
            <a:ext cx="1928823" cy="2571768"/>
          </a:xfrm>
          <a:prstGeom prst="rect">
            <a:avLst/>
          </a:prstGeom>
          <a:noFill/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</p:pic>
      <p:pic>
        <p:nvPicPr>
          <p:cNvPr id="1031" name="Picture 7" descr="I:\Е.Р\нов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4000502"/>
            <a:ext cx="1985403" cy="2571769"/>
          </a:xfrm>
          <a:prstGeom prst="rect">
            <a:avLst/>
          </a:prstGeom>
          <a:noFill/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</p:pic>
      <p:pic>
        <p:nvPicPr>
          <p:cNvPr id="1032" name="Picture 8" descr="I:\Е.Р\нов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83501" y="928670"/>
            <a:ext cx="1988829" cy="2571768"/>
          </a:xfrm>
          <a:prstGeom prst="rect">
            <a:avLst/>
          </a:prstGeom>
          <a:noFill/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</p:pic>
      <p:pic>
        <p:nvPicPr>
          <p:cNvPr id="1033" name="Picture 9" descr="I:\Е.Р\нов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7206" y="4023528"/>
            <a:ext cx="1983884" cy="2571769"/>
          </a:xfrm>
          <a:prstGeom prst="rect">
            <a:avLst/>
          </a:prstGeom>
          <a:noFill/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</p:pic>
      <p:sp>
        <p:nvSpPr>
          <p:cNvPr id="11" name="Прямоугольник 10"/>
          <p:cNvSpPr/>
          <p:nvPr/>
        </p:nvSpPr>
        <p:spPr>
          <a:xfrm>
            <a:off x="1428728" y="214290"/>
            <a:ext cx="66161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Страница за страницей. Для маленьких</a:t>
            </a:r>
            <a:endParaRPr lang="ru-RU" sz="2800" b="1" cap="none" spc="50" dirty="0">
              <a:ln w="11430"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 l="2929" t="16875" r="66016" b="13750"/>
          <a:stretch>
            <a:fillRect/>
          </a:stretch>
        </p:blipFill>
        <p:spPr bwMode="auto">
          <a:xfrm>
            <a:off x="0" y="0"/>
            <a:ext cx="2865226" cy="4000503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 l="3125" t="17187" r="66406" b="13437"/>
          <a:stretch>
            <a:fillRect/>
          </a:stretch>
        </p:blipFill>
        <p:spPr bwMode="auto">
          <a:xfrm>
            <a:off x="2786050" y="5167148"/>
            <a:ext cx="1087771" cy="1548000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 cstate="print"/>
          <a:srcRect l="2929" t="16875" r="66602" b="13750"/>
          <a:stretch>
            <a:fillRect/>
          </a:stretch>
        </p:blipFill>
        <p:spPr bwMode="auto">
          <a:xfrm>
            <a:off x="4071934" y="5167148"/>
            <a:ext cx="1087771" cy="1548000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 cstate="print"/>
          <a:srcRect l="3125" t="16250" r="66406" b="13437"/>
          <a:stretch>
            <a:fillRect/>
          </a:stretch>
        </p:blipFill>
        <p:spPr bwMode="auto">
          <a:xfrm>
            <a:off x="6643702" y="5143512"/>
            <a:ext cx="1073280" cy="1548000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8"/>
          <a:srcRect l="2929" t="16875" r="66016" b="13750"/>
          <a:stretch>
            <a:fillRect/>
          </a:stretch>
        </p:blipFill>
        <p:spPr bwMode="auto">
          <a:xfrm>
            <a:off x="71406" y="5167148"/>
            <a:ext cx="1108712" cy="1548000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9"/>
          <a:srcRect l="3125" t="15313" r="66406" b="23750"/>
          <a:stretch>
            <a:fillRect/>
          </a:stretch>
        </p:blipFill>
        <p:spPr bwMode="auto">
          <a:xfrm>
            <a:off x="5357818" y="5167148"/>
            <a:ext cx="1116022" cy="1548000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10" cstate="print"/>
          <a:srcRect l="3125" t="17187" r="66406" b="13437"/>
          <a:stretch>
            <a:fillRect/>
          </a:stretch>
        </p:blipFill>
        <p:spPr bwMode="auto">
          <a:xfrm>
            <a:off x="7929586" y="5143512"/>
            <a:ext cx="1087771" cy="1548000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11" cstate="print"/>
          <a:srcRect l="3125" t="17187" r="65820" b="13437"/>
          <a:stretch>
            <a:fillRect/>
          </a:stretch>
        </p:blipFill>
        <p:spPr bwMode="auto">
          <a:xfrm>
            <a:off x="1428728" y="5167148"/>
            <a:ext cx="1108712" cy="1548000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2"/>
          <a:srcRect l="36914" t="16875" r="34375" b="13750"/>
          <a:stretch>
            <a:fillRect/>
          </a:stretch>
        </p:blipFill>
        <p:spPr bwMode="auto">
          <a:xfrm>
            <a:off x="4144337" y="1785926"/>
            <a:ext cx="1025034" cy="1548000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2"/>
          <a:srcRect l="4687" t="16875" r="66602" b="13750"/>
          <a:stretch>
            <a:fillRect/>
          </a:stretch>
        </p:blipFill>
        <p:spPr bwMode="auto">
          <a:xfrm>
            <a:off x="2975462" y="1785926"/>
            <a:ext cx="1025034" cy="1548000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3"/>
          <a:srcRect l="2929" t="17812" r="66602" b="14687"/>
          <a:stretch>
            <a:fillRect/>
          </a:stretch>
        </p:blipFill>
        <p:spPr bwMode="auto">
          <a:xfrm>
            <a:off x="6572264" y="1785926"/>
            <a:ext cx="1118000" cy="1548000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4" cstate="print"/>
          <a:srcRect l="3711" t="17187" r="65820" b="14375"/>
          <a:stretch>
            <a:fillRect/>
          </a:stretch>
        </p:blipFill>
        <p:spPr bwMode="auto">
          <a:xfrm>
            <a:off x="5286380" y="1785926"/>
            <a:ext cx="1102692" cy="1548000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5" cstate="print"/>
          <a:srcRect l="3125" t="17187" r="66406" b="14375"/>
          <a:stretch>
            <a:fillRect/>
          </a:stretch>
        </p:blipFill>
        <p:spPr bwMode="auto">
          <a:xfrm>
            <a:off x="5357818" y="3500438"/>
            <a:ext cx="1102692" cy="1548000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6" cstate="print"/>
          <a:srcRect l="2929" t="16875" r="66016" b="13750"/>
          <a:stretch>
            <a:fillRect/>
          </a:stretch>
        </p:blipFill>
        <p:spPr bwMode="auto">
          <a:xfrm>
            <a:off x="4214810" y="142852"/>
            <a:ext cx="1108712" cy="1548000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17" cstate="print"/>
          <a:srcRect l="3515" t="16875" r="66016" b="13750"/>
          <a:stretch>
            <a:fillRect/>
          </a:stretch>
        </p:blipFill>
        <p:spPr bwMode="auto">
          <a:xfrm>
            <a:off x="7858148" y="1785926"/>
            <a:ext cx="1087771" cy="1548000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17" cstate="print"/>
          <a:srcRect l="35078" t="16875" r="34961" b="13750"/>
          <a:stretch>
            <a:fillRect/>
          </a:stretch>
        </p:blipFill>
        <p:spPr bwMode="auto">
          <a:xfrm>
            <a:off x="6643702" y="3500438"/>
            <a:ext cx="1069668" cy="1548000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18" name="Picture 9" descr="E:\Е.Р\ЕР\2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858148" y="142852"/>
            <a:ext cx="1070614" cy="1548000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19" name="Picture 10" descr="E:\Е.Р\ЕР\со вр музыка.jpg"/>
          <p:cNvPicPr>
            <a:picLocks noChangeAspect="1" noChangeArrowheads="1"/>
          </p:cNvPicPr>
          <p:nvPr/>
        </p:nvPicPr>
        <p:blipFill>
          <a:blip r:embed="rId19" cstate="print"/>
          <a:srcRect l="5175" b="3448"/>
          <a:stretch>
            <a:fillRect/>
          </a:stretch>
        </p:blipFill>
        <p:spPr bwMode="auto">
          <a:xfrm>
            <a:off x="4214810" y="3500438"/>
            <a:ext cx="1039955" cy="1548000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20" name="Picture 11" descr="E:\Е.Р\ЕР\современная музыка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000364" y="3500438"/>
            <a:ext cx="1071474" cy="1548000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21" cstate="print"/>
          <a:srcRect l="3515" t="16875" r="66016" b="13750"/>
          <a:stretch>
            <a:fillRect/>
          </a:stretch>
        </p:blipFill>
        <p:spPr bwMode="auto">
          <a:xfrm>
            <a:off x="3000364" y="142852"/>
            <a:ext cx="1087771" cy="1548000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22" cstate="print"/>
          <a:srcRect l="3125" t="17187" r="66406" b="13437"/>
          <a:stretch>
            <a:fillRect/>
          </a:stretch>
        </p:blipFill>
        <p:spPr bwMode="auto">
          <a:xfrm>
            <a:off x="6643702" y="142852"/>
            <a:ext cx="1087771" cy="1548000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23" name="Picture 2" descr="E:\Е.Р\Елена Рудольфовна\Кино-это(le prodige de notre ciecle)-2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429256" y="142852"/>
            <a:ext cx="1119634" cy="1548000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8"/>
          <a:srcRect l="2929" t="16875" r="66016" b="13750"/>
          <a:stretch>
            <a:fillRect/>
          </a:stretch>
        </p:blipFill>
        <p:spPr bwMode="auto">
          <a:xfrm>
            <a:off x="7858148" y="3500438"/>
            <a:ext cx="1108712" cy="1548000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Картинка 4 из 49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642918"/>
            <a:ext cx="2056722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0" name="Picture 12" descr="Картинка 19 из 1278"/>
          <p:cNvPicPr>
            <a:picLocks noChangeAspect="1" noChangeArrowheads="1"/>
          </p:cNvPicPr>
          <p:nvPr/>
        </p:nvPicPr>
        <p:blipFill>
          <a:blip r:embed="rId5"/>
          <a:srcRect t="21250" r="13792"/>
          <a:stretch>
            <a:fillRect/>
          </a:stretch>
        </p:blipFill>
        <p:spPr bwMode="auto">
          <a:xfrm>
            <a:off x="3786182" y="5072074"/>
            <a:ext cx="1122606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4" name="Picture 16" descr="Картинка 91 из 7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5072074"/>
            <a:ext cx="1026450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6" name="Picture 18" descr="Картинка 475 из 56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5072074"/>
            <a:ext cx="1357322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3" descr="Картинка 19 из 2859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14612" y="857232"/>
            <a:ext cx="1143008" cy="1411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17" descr="Картинка 1 из 33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 l="8789" r="25292" b="24050"/>
          <a:stretch>
            <a:fillRect/>
          </a:stretch>
        </p:blipFill>
        <p:spPr bwMode="auto">
          <a:xfrm>
            <a:off x="4643438" y="928670"/>
            <a:ext cx="1366251" cy="1214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5" descr="Картинка 1 из 1562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00892" y="928670"/>
            <a:ext cx="1340402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3" descr="Картинка 3 из 721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4348" y="2643182"/>
            <a:ext cx="718803" cy="9286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5" descr="Картинка 2 из 1926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428860" y="2571744"/>
            <a:ext cx="678661" cy="9286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7" descr="Картинка 1 из 674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143504" y="3714752"/>
            <a:ext cx="659600" cy="8929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9" descr="Картинка 8 из 680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143636" y="2571744"/>
            <a:ext cx="674196" cy="8929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1" descr="http://www.clubmck.ru/pics/567_1979790165.jpg">
            <a:hlinkClick r:id="rId22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571604" y="3929066"/>
            <a:ext cx="642942" cy="857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3" descr="http://www.stihi.ru/pics/2008/06/10/2443.jp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357554" y="3786190"/>
            <a:ext cx="611176" cy="8713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5" descr="Картинка 8 из 295">
            <a:hlinkClick r:id="rId25"/>
          </p:cNvPr>
          <p:cNvPicPr>
            <a:picLocks noChangeAspect="1" noChangeArrowheads="1"/>
          </p:cNvPicPr>
          <p:nvPr/>
        </p:nvPicPr>
        <p:blipFill>
          <a:blip r:embed="rId26"/>
          <a:srcRect l="15000" t="5814" r="21999" b="15697"/>
          <a:stretch>
            <a:fillRect/>
          </a:stretch>
        </p:blipFill>
        <p:spPr bwMode="auto">
          <a:xfrm>
            <a:off x="4286248" y="2643182"/>
            <a:ext cx="666755" cy="8929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 descr="Картинка 40 из 1318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143768" y="3643314"/>
            <a:ext cx="678661" cy="857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2285984" y="0"/>
            <a:ext cx="604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Великие французы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71480"/>
            <a:ext cx="114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Бельгия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0"/>
            <a:ext cx="45025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Франкоязычные страны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7652" name="Picture 4" descr="http://upload.wikimedia.org/wikipedia/commons/thumb/6/65/Flag_of_Belgium.svg/135px-Flag_of_Belgium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071546"/>
            <a:ext cx="714380" cy="428629"/>
          </a:xfrm>
          <a:prstGeom prst="rect">
            <a:avLst/>
          </a:prstGeom>
          <a:noFill/>
        </p:spPr>
      </p:pic>
      <p:pic>
        <p:nvPicPr>
          <p:cNvPr id="27654" name="Picture 6" descr="Флаг Бенин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1071545"/>
            <a:ext cx="642942" cy="42862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357290" y="571480"/>
            <a:ext cx="795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Бенин</a:t>
            </a:r>
            <a:endParaRPr lang="ru-RU" dirty="0"/>
          </a:p>
        </p:txBody>
      </p:sp>
      <p:pic>
        <p:nvPicPr>
          <p:cNvPr id="27656" name="Picture 8" descr="Буркина Фас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5" y="1071546"/>
            <a:ext cx="642941" cy="42862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214546" y="428604"/>
            <a:ext cx="10343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Буртина </a:t>
            </a:r>
          </a:p>
          <a:p>
            <a:pPr algn="ctr"/>
            <a:r>
              <a:rPr lang="ru-RU" dirty="0" err="1" smtClean="0"/>
              <a:t>Фасо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57554" y="559338"/>
            <a:ext cx="1011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Бурунди</a:t>
            </a:r>
            <a:endParaRPr lang="ru-RU" dirty="0"/>
          </a:p>
        </p:txBody>
      </p:sp>
      <p:pic>
        <p:nvPicPr>
          <p:cNvPr id="27658" name="Picture 10" descr="Флаг Бурунд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0" y="1071546"/>
            <a:ext cx="714380" cy="42862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786314" y="571480"/>
            <a:ext cx="951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hlinkClick r:id="rId8" action="ppaction://hlinkfile" tooltip="Вануату"/>
              </a:rPr>
              <a:t>Вануату</a:t>
            </a:r>
            <a:endParaRPr lang="ru-RU" dirty="0"/>
          </a:p>
        </p:txBody>
      </p:sp>
      <p:pic>
        <p:nvPicPr>
          <p:cNvPr id="27662" name="Picture 14" descr="Вануату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14942" y="1071546"/>
            <a:ext cx="714380" cy="42862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143636" y="500042"/>
            <a:ext cx="799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Габон </a:t>
            </a:r>
            <a:endParaRPr lang="ru-RU" dirty="0"/>
          </a:p>
        </p:txBody>
      </p:sp>
      <p:pic>
        <p:nvPicPr>
          <p:cNvPr id="27664" name="Picture 16" descr="Габон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18238" y="1000108"/>
            <a:ext cx="668406" cy="500066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7500958" y="500042"/>
            <a:ext cx="718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Гаити</a:t>
            </a:r>
            <a:endParaRPr lang="ru-RU" dirty="0"/>
          </a:p>
        </p:txBody>
      </p:sp>
      <p:pic>
        <p:nvPicPr>
          <p:cNvPr id="27666" name="Picture 18" descr="Флаг Гаити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86710" y="1071546"/>
            <a:ext cx="714380" cy="428628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71406" y="1571612"/>
            <a:ext cx="1985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Демократическая </a:t>
            </a:r>
          </a:p>
          <a:p>
            <a:r>
              <a:rPr lang="ru-RU" dirty="0" smtClean="0"/>
              <a:t>Республика Конго </a:t>
            </a:r>
            <a:endParaRPr lang="ru-RU" dirty="0"/>
          </a:p>
        </p:txBody>
      </p:sp>
      <p:pic>
        <p:nvPicPr>
          <p:cNvPr id="27668" name="Picture 20" descr="Флаг ДР Конго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8596" y="2214554"/>
            <a:ext cx="714380" cy="534462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2428860" y="1643050"/>
            <a:ext cx="1058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Джибути</a:t>
            </a:r>
            <a:endParaRPr lang="ru-RU" dirty="0"/>
          </a:p>
        </p:txBody>
      </p:sp>
      <p:pic>
        <p:nvPicPr>
          <p:cNvPr id="27670" name="Picture 22" descr="Джибути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00298" y="2143116"/>
            <a:ext cx="785818" cy="523879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3786182" y="1643050"/>
            <a:ext cx="1091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Камерун </a:t>
            </a:r>
            <a:endParaRPr lang="ru-RU" dirty="0"/>
          </a:p>
        </p:txBody>
      </p:sp>
      <p:pic>
        <p:nvPicPr>
          <p:cNvPr id="27672" name="Picture 24" descr="Камерун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857620" y="2071678"/>
            <a:ext cx="857255" cy="571504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5214942" y="1571612"/>
            <a:ext cx="945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Канада </a:t>
            </a:r>
            <a:endParaRPr lang="ru-RU" dirty="0"/>
          </a:p>
        </p:txBody>
      </p:sp>
      <p:pic>
        <p:nvPicPr>
          <p:cNvPr id="27674" name="Picture 26" descr="http://upload.wikimedia.org/wikipedia/commons/thumb/c/cf/Flag_of_Canada.svg/135px-Flag_of_Canada.svg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214942" y="2071678"/>
            <a:ext cx="857256" cy="500066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6643702" y="1500174"/>
            <a:ext cx="1325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Коморские </a:t>
            </a:r>
          </a:p>
          <a:p>
            <a:pPr algn="ctr"/>
            <a:r>
              <a:rPr lang="ru-RU" dirty="0" smtClean="0"/>
              <a:t>острова </a:t>
            </a:r>
            <a:endParaRPr lang="ru-RU" dirty="0"/>
          </a:p>
        </p:txBody>
      </p:sp>
      <p:pic>
        <p:nvPicPr>
          <p:cNvPr id="27676" name="Picture 28" descr="Флаг Коморских островов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786578" y="2143116"/>
            <a:ext cx="857256" cy="514353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214282" y="3000372"/>
            <a:ext cx="1366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hlinkClick r:id="rId17" action="ppaction://hlinkfile" tooltip="Кот-д’Ивуар"/>
              </a:rPr>
              <a:t>Кот-д’Ивуар</a:t>
            </a:r>
            <a:endParaRPr lang="ru-RU" dirty="0"/>
          </a:p>
        </p:txBody>
      </p:sp>
      <p:pic>
        <p:nvPicPr>
          <p:cNvPr id="27678" name="Picture 30" descr="Флаг Кот-д’Ивуара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71472" y="3429000"/>
            <a:ext cx="750098" cy="500066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2214546" y="3000372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Маврикий </a:t>
            </a:r>
            <a:endParaRPr lang="ru-RU" dirty="0"/>
          </a:p>
        </p:txBody>
      </p:sp>
      <p:pic>
        <p:nvPicPr>
          <p:cNvPr id="27680" name="Picture 32" descr="Маврикий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357422" y="3500438"/>
            <a:ext cx="714380" cy="476254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/>
        </p:nvSpPr>
        <p:spPr>
          <a:xfrm>
            <a:off x="4000496" y="2928934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Мали </a:t>
            </a:r>
            <a:endParaRPr lang="ru-RU" dirty="0"/>
          </a:p>
        </p:txBody>
      </p:sp>
      <p:pic>
        <p:nvPicPr>
          <p:cNvPr id="27682" name="Picture 34" descr="Флаг Мали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929058" y="3500438"/>
            <a:ext cx="750098" cy="500066"/>
          </a:xfrm>
          <a:prstGeom prst="rect">
            <a:avLst/>
          </a:prstGeom>
          <a:noFill/>
        </p:spPr>
      </p:pic>
      <p:sp>
        <p:nvSpPr>
          <p:cNvPr id="37" name="Прямоугольник 36"/>
          <p:cNvSpPr/>
          <p:nvPr/>
        </p:nvSpPr>
        <p:spPr>
          <a:xfrm>
            <a:off x="5214942" y="2928934"/>
            <a:ext cx="1122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Марокко </a:t>
            </a:r>
            <a:endParaRPr lang="ru-RU" dirty="0"/>
          </a:p>
        </p:txBody>
      </p:sp>
      <p:pic>
        <p:nvPicPr>
          <p:cNvPr id="27684" name="Picture 36" descr="Марокко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286380" y="3500438"/>
            <a:ext cx="750098" cy="500066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6643702" y="2928934"/>
            <a:ext cx="963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Монако</a:t>
            </a:r>
            <a:endParaRPr lang="ru-RU" dirty="0"/>
          </a:p>
        </p:txBody>
      </p:sp>
      <p:pic>
        <p:nvPicPr>
          <p:cNvPr id="27686" name="Picture 38" descr="http://upload.wikimedia.org/wikipedia/commons/thumb/e/ea/Flag_of_Monaco.svg/135px-Flag_of_Monaco.svg.pn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643702" y="3500438"/>
            <a:ext cx="714379" cy="571504"/>
          </a:xfrm>
          <a:prstGeom prst="rect">
            <a:avLst/>
          </a:prstGeom>
          <a:noFill/>
        </p:spPr>
      </p:pic>
      <p:sp>
        <p:nvSpPr>
          <p:cNvPr id="41" name="Прямоугольник 40"/>
          <p:cNvSpPr/>
          <p:nvPr/>
        </p:nvSpPr>
        <p:spPr>
          <a:xfrm>
            <a:off x="8001024" y="2928934"/>
            <a:ext cx="768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Нигер</a:t>
            </a:r>
            <a:endParaRPr lang="ru-RU" dirty="0"/>
          </a:p>
        </p:txBody>
      </p:sp>
      <p:pic>
        <p:nvPicPr>
          <p:cNvPr id="27688" name="Picture 40" descr="Нигер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8143900" y="3571876"/>
            <a:ext cx="642942" cy="552454"/>
          </a:xfrm>
          <a:prstGeom prst="rect">
            <a:avLst/>
          </a:prstGeom>
          <a:noFill/>
        </p:spPr>
      </p:pic>
      <p:sp>
        <p:nvSpPr>
          <p:cNvPr id="43" name="Прямоугольник 42"/>
          <p:cNvSpPr/>
          <p:nvPr/>
        </p:nvSpPr>
        <p:spPr>
          <a:xfrm>
            <a:off x="214282" y="3929066"/>
            <a:ext cx="13663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Республика </a:t>
            </a:r>
          </a:p>
          <a:p>
            <a:pPr algn="ctr"/>
            <a:r>
              <a:rPr lang="ru-RU" dirty="0" smtClean="0"/>
              <a:t>Конго</a:t>
            </a:r>
            <a:endParaRPr lang="ru-RU" dirty="0"/>
          </a:p>
        </p:txBody>
      </p:sp>
      <p:pic>
        <p:nvPicPr>
          <p:cNvPr id="27690" name="Picture 42" descr="http://upload.wikimedia.org/wikipedia/commons/thumb/9/92/Flag_of_the_Republic_of_the_Congo.svg/135px-Flag_of_the_Republic_of_the_Congo.svg.pn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714348" y="4714884"/>
            <a:ext cx="714380" cy="476254"/>
          </a:xfrm>
          <a:prstGeom prst="rect">
            <a:avLst/>
          </a:prstGeom>
          <a:noFill/>
        </p:spPr>
      </p:pic>
      <p:sp>
        <p:nvSpPr>
          <p:cNvPr id="45" name="Прямоугольник 44"/>
          <p:cNvSpPr/>
          <p:nvPr/>
        </p:nvSpPr>
        <p:spPr>
          <a:xfrm>
            <a:off x="2428860" y="4143380"/>
            <a:ext cx="880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Руанда</a:t>
            </a:r>
            <a:endParaRPr lang="ru-RU" dirty="0"/>
          </a:p>
        </p:txBody>
      </p:sp>
      <p:pic>
        <p:nvPicPr>
          <p:cNvPr id="27692" name="Picture 44" descr="Руанда">
            <a:hlinkClick r:id="rId25" tooltip="Руанда"/>
          </p:cNvPr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2500298" y="4643446"/>
            <a:ext cx="857256" cy="571505"/>
          </a:xfrm>
          <a:prstGeom prst="rect">
            <a:avLst/>
          </a:prstGeom>
          <a:noFill/>
        </p:spPr>
      </p:pic>
      <p:sp>
        <p:nvSpPr>
          <p:cNvPr id="47" name="Прямоугольник 46"/>
          <p:cNvSpPr/>
          <p:nvPr/>
        </p:nvSpPr>
        <p:spPr>
          <a:xfrm>
            <a:off x="4500562" y="4143380"/>
            <a:ext cx="1152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hlinkClick r:id="rId27" action="ppaction://hlinkfile" tooltip="Сейшелы"/>
              </a:rPr>
              <a:t>Сейшелы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7694" name="Picture 46" descr="Сейшельские Острова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4500562" y="4572008"/>
            <a:ext cx="1134604" cy="571504"/>
          </a:xfrm>
          <a:prstGeom prst="rect">
            <a:avLst/>
          </a:prstGeom>
          <a:noFill/>
        </p:spPr>
      </p:pic>
      <p:sp>
        <p:nvSpPr>
          <p:cNvPr id="49" name="Прямоугольник 48"/>
          <p:cNvSpPr/>
          <p:nvPr/>
        </p:nvSpPr>
        <p:spPr>
          <a:xfrm>
            <a:off x="6643702" y="4286256"/>
            <a:ext cx="969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Сенегал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714348" y="5357826"/>
            <a:ext cx="597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Того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1857356" y="5286388"/>
            <a:ext cx="1059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Франция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3000364" y="5357826"/>
            <a:ext cx="2756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/>
              <a:buChar char="•"/>
            </a:pPr>
            <a:r>
              <a:rPr lang="ru-RU" dirty="0" smtClean="0"/>
              <a:t>Центральноафриканская </a:t>
            </a:r>
          </a:p>
          <a:p>
            <a:pPr algn="ctr">
              <a:buFont typeface="Arial"/>
              <a:buChar char="•"/>
            </a:pPr>
            <a:r>
              <a:rPr lang="ru-RU" dirty="0" smtClean="0"/>
              <a:t>Республика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6072198" y="5357826"/>
            <a:ext cx="551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Чад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7429520" y="5214950"/>
            <a:ext cx="1327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Швейцария</a:t>
            </a:r>
            <a:endParaRPr lang="ru-RU" dirty="0"/>
          </a:p>
        </p:txBody>
      </p:sp>
      <p:pic>
        <p:nvPicPr>
          <p:cNvPr id="27696" name="Picture 48" descr="Сенегал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6715140" y="4714884"/>
            <a:ext cx="714379" cy="476253"/>
          </a:xfrm>
          <a:prstGeom prst="rect">
            <a:avLst/>
          </a:prstGeom>
          <a:noFill/>
        </p:spPr>
      </p:pic>
      <p:pic>
        <p:nvPicPr>
          <p:cNvPr id="27698" name="Picture 50" descr="Флаг Того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571472" y="5857892"/>
            <a:ext cx="937331" cy="576286"/>
          </a:xfrm>
          <a:prstGeom prst="rect">
            <a:avLst/>
          </a:prstGeom>
          <a:noFill/>
        </p:spPr>
      </p:pic>
      <p:pic>
        <p:nvPicPr>
          <p:cNvPr id="27700" name="Picture 52" descr="Франция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2000232" y="5715016"/>
            <a:ext cx="785818" cy="523879"/>
          </a:xfrm>
          <a:prstGeom prst="rect">
            <a:avLst/>
          </a:prstGeom>
          <a:noFill/>
        </p:spPr>
      </p:pic>
      <p:pic>
        <p:nvPicPr>
          <p:cNvPr id="27702" name="Picture 54" descr="Центральноафриканская Республика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3929058" y="6072206"/>
            <a:ext cx="928694" cy="619130"/>
          </a:xfrm>
          <a:prstGeom prst="rect">
            <a:avLst/>
          </a:prstGeom>
          <a:noFill/>
        </p:spPr>
      </p:pic>
      <p:pic>
        <p:nvPicPr>
          <p:cNvPr id="27704" name="Picture 56" descr="Флаг Чада">
            <a:hlinkClick r:id="rId33" tooltip="Флаг Чада"/>
          </p:cNvPr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5715008" y="5857892"/>
            <a:ext cx="1058839" cy="705893"/>
          </a:xfrm>
          <a:prstGeom prst="rect">
            <a:avLst/>
          </a:prstGeom>
          <a:noFill/>
        </p:spPr>
      </p:pic>
      <p:pic>
        <p:nvPicPr>
          <p:cNvPr id="27706" name="Picture 58" descr="Швейцария">
            <a:hlinkClick r:id="rId35" tooltip="Швейцария"/>
          </p:cNvPr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7786710" y="5715016"/>
            <a:ext cx="714403" cy="714404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l="36914" t="16875" r="34375" b="13750"/>
          <a:stretch>
            <a:fillRect/>
          </a:stretch>
        </p:blipFill>
        <p:spPr bwMode="auto">
          <a:xfrm>
            <a:off x="6786578" y="214290"/>
            <a:ext cx="2071702" cy="3128672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4687" t="16875" r="66602" b="13750"/>
          <a:stretch>
            <a:fillRect/>
          </a:stretch>
        </p:blipFill>
        <p:spPr bwMode="auto">
          <a:xfrm>
            <a:off x="4071934" y="214290"/>
            <a:ext cx="2071702" cy="3128672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/>
          <a:srcRect l="3515" t="16875" r="66016" b="13750"/>
          <a:stretch>
            <a:fillRect/>
          </a:stretch>
        </p:blipFill>
        <p:spPr bwMode="auto">
          <a:xfrm>
            <a:off x="4143372" y="3571876"/>
            <a:ext cx="2071702" cy="2948226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/>
          <a:srcRect l="35078" t="16875" r="34961" b="13750"/>
          <a:stretch>
            <a:fillRect/>
          </a:stretch>
        </p:blipFill>
        <p:spPr bwMode="auto">
          <a:xfrm>
            <a:off x="6858016" y="3571876"/>
            <a:ext cx="2073274" cy="3000396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 l="2929" t="16875" r="66016" b="13750"/>
          <a:stretch>
            <a:fillRect/>
          </a:stretch>
        </p:blipFill>
        <p:spPr bwMode="auto">
          <a:xfrm>
            <a:off x="571472" y="1428736"/>
            <a:ext cx="2822754" cy="3941171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l="2930" t="16875" r="66601" b="12812"/>
          <a:stretch>
            <a:fillRect/>
          </a:stretch>
        </p:blipFill>
        <p:spPr bwMode="auto">
          <a:xfrm>
            <a:off x="6839962" y="3549958"/>
            <a:ext cx="1946880" cy="2808000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 l="3516" t="16875" r="66601" b="14687"/>
          <a:stretch>
            <a:fillRect/>
          </a:stretch>
        </p:blipFill>
        <p:spPr bwMode="auto">
          <a:xfrm>
            <a:off x="6753626" y="335248"/>
            <a:ext cx="1961778" cy="2808000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 l="2929" t="16875" r="66016" b="13750"/>
          <a:stretch>
            <a:fillRect/>
          </a:stretch>
        </p:blipFill>
        <p:spPr bwMode="auto">
          <a:xfrm>
            <a:off x="346270" y="1549694"/>
            <a:ext cx="2582656" cy="3605942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/>
          <a:srcRect l="3125" t="17187" r="66406" b="13437"/>
          <a:stretch>
            <a:fillRect/>
          </a:stretch>
        </p:blipFill>
        <p:spPr bwMode="auto">
          <a:xfrm>
            <a:off x="3741842" y="406686"/>
            <a:ext cx="1973166" cy="2808000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7"/>
          <a:srcRect l="3125" t="15313" r="66406" b="23750"/>
          <a:stretch>
            <a:fillRect/>
          </a:stretch>
        </p:blipFill>
        <p:spPr bwMode="auto">
          <a:xfrm>
            <a:off x="3690596" y="3549958"/>
            <a:ext cx="2024412" cy="2808000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l="2929" t="16875" r="66016" b="13750"/>
          <a:stretch>
            <a:fillRect/>
          </a:stretch>
        </p:blipFill>
        <p:spPr bwMode="auto">
          <a:xfrm>
            <a:off x="571472" y="1285860"/>
            <a:ext cx="2667019" cy="3723732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3" name="Picture 4" descr="I:\Е.Р\нов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5" y="168285"/>
            <a:ext cx="2133573" cy="3046401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4" name="Picture 3" descr="I:\Е.Р\нов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68285"/>
            <a:ext cx="2222516" cy="3046401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grpSp>
        <p:nvGrpSpPr>
          <p:cNvPr id="8" name="Группа 7"/>
          <p:cNvGrpSpPr/>
          <p:nvPr/>
        </p:nvGrpSpPr>
        <p:grpSpPr>
          <a:xfrm>
            <a:off x="4071934" y="3571877"/>
            <a:ext cx="2182105" cy="2928957"/>
            <a:chOff x="3929058" y="3786190"/>
            <a:chExt cx="1753477" cy="250032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/>
            <a:srcRect l="3676" t="8824" r="66544" b="15686"/>
            <a:stretch>
              <a:fillRect/>
            </a:stretch>
          </p:blipFill>
          <p:spPr bwMode="auto">
            <a:xfrm>
              <a:off x="3929058" y="3786190"/>
              <a:ext cx="1753477" cy="25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4" descr="I:\Е.Р\нов3.jpg"/>
            <p:cNvPicPr>
              <a:picLocks noChangeAspect="1" noChangeArrowheads="1"/>
            </p:cNvPicPr>
            <p:nvPr/>
          </p:nvPicPr>
          <p:blipFill>
            <a:blip r:embed="rId4" cstate="print"/>
            <a:srcRect t="52528"/>
            <a:stretch>
              <a:fillRect/>
            </a:stretch>
          </p:blipFill>
          <p:spPr bwMode="auto">
            <a:xfrm>
              <a:off x="3929058" y="5000636"/>
              <a:ext cx="1714478" cy="1233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 l="16544" t="8823" r="50919" b="9804"/>
          <a:stretch>
            <a:fillRect/>
          </a:stretch>
        </p:blipFill>
        <p:spPr bwMode="auto">
          <a:xfrm>
            <a:off x="6500826" y="3570745"/>
            <a:ext cx="2133615" cy="3001527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 l="2929" t="16875" r="66016" b="13750"/>
          <a:stretch>
            <a:fillRect/>
          </a:stretch>
        </p:blipFill>
        <p:spPr bwMode="auto">
          <a:xfrm>
            <a:off x="6929454" y="214290"/>
            <a:ext cx="2019689" cy="2931868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/>
          <a:srcRect l="3125" t="17187" r="66406" b="14375"/>
          <a:stretch>
            <a:fillRect/>
          </a:stretch>
        </p:blipFill>
        <p:spPr bwMode="auto">
          <a:xfrm>
            <a:off x="4143372" y="3643314"/>
            <a:ext cx="2071702" cy="2908351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/>
          <a:srcRect l="2929" t="16875" r="66016" b="13750"/>
          <a:stretch>
            <a:fillRect/>
          </a:stretch>
        </p:blipFill>
        <p:spPr bwMode="auto">
          <a:xfrm>
            <a:off x="428596" y="1785926"/>
            <a:ext cx="2714644" cy="3790226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/>
          <a:srcRect l="2929" t="16875" r="66016" b="13750"/>
          <a:stretch>
            <a:fillRect/>
          </a:stretch>
        </p:blipFill>
        <p:spPr bwMode="auto">
          <a:xfrm>
            <a:off x="6786578" y="3643314"/>
            <a:ext cx="2019689" cy="2917497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2050" name="Picture 2" descr="I:\Е.Р\ччччч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372" y="214290"/>
            <a:ext cx="2123355" cy="3057559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/>
          <a:srcRect l="2929" t="16875" r="66602" b="13750"/>
          <a:stretch>
            <a:fillRect/>
          </a:stretch>
        </p:blipFill>
        <p:spPr bwMode="auto">
          <a:xfrm>
            <a:off x="6778858" y="3500438"/>
            <a:ext cx="2158560" cy="3071834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/>
          <a:srcRect l="3125" t="16250" r="66406" b="13437"/>
          <a:stretch>
            <a:fillRect/>
          </a:stretch>
        </p:blipFill>
        <p:spPr bwMode="auto">
          <a:xfrm>
            <a:off x="6750383" y="142852"/>
            <a:ext cx="2179335" cy="3143272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 l="27022" t="15306" r="44853" b="11224"/>
          <a:stretch>
            <a:fillRect/>
          </a:stretch>
        </p:blipFill>
        <p:spPr bwMode="auto">
          <a:xfrm>
            <a:off x="4214810" y="214290"/>
            <a:ext cx="2175882" cy="3071835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 l="27022" t="14706" r="44853" b="12745"/>
          <a:stretch>
            <a:fillRect/>
          </a:stretch>
        </p:blipFill>
        <p:spPr bwMode="auto">
          <a:xfrm>
            <a:off x="4312313" y="3500438"/>
            <a:ext cx="2117075" cy="3071834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/>
          <a:srcRect l="2929" t="16875" r="66016" b="13750"/>
          <a:stretch>
            <a:fillRect/>
          </a:stretch>
        </p:blipFill>
        <p:spPr bwMode="auto">
          <a:xfrm>
            <a:off x="357158" y="1500174"/>
            <a:ext cx="3071834" cy="4288940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/>
          <a:srcRect l="3125" t="17187" r="66406" b="13437"/>
          <a:stretch>
            <a:fillRect/>
          </a:stretch>
        </p:blipFill>
        <p:spPr bwMode="auto">
          <a:xfrm>
            <a:off x="3357554" y="3714752"/>
            <a:ext cx="2014854" cy="2867326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/>
          <a:srcRect l="3125" t="17187" r="65820" b="13437"/>
          <a:stretch>
            <a:fillRect/>
          </a:stretch>
        </p:blipFill>
        <p:spPr bwMode="auto">
          <a:xfrm>
            <a:off x="6572264" y="3714752"/>
            <a:ext cx="2050892" cy="2863486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/>
          <a:srcRect l="2929" t="16875" r="66016" b="13750"/>
          <a:stretch>
            <a:fillRect/>
          </a:stretch>
        </p:blipFill>
        <p:spPr bwMode="auto">
          <a:xfrm>
            <a:off x="428596" y="1643049"/>
            <a:ext cx="2428892" cy="3391255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/>
          <a:srcRect l="6066" t="8823" r="65809" b="20588"/>
          <a:stretch>
            <a:fillRect/>
          </a:stretch>
        </p:blipFill>
        <p:spPr bwMode="auto">
          <a:xfrm>
            <a:off x="3283139" y="285729"/>
            <a:ext cx="2074679" cy="2928958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/>
          <a:srcRect l="17463" t="7843" r="51654" b="17647"/>
          <a:stretch>
            <a:fillRect/>
          </a:stretch>
        </p:blipFill>
        <p:spPr bwMode="auto">
          <a:xfrm>
            <a:off x="6395548" y="285728"/>
            <a:ext cx="2105541" cy="2857520"/>
          </a:xfrm>
          <a:prstGeom prst="rect">
            <a:avLst/>
          </a:prstGeom>
          <a:noFill/>
          <a:ln w="95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</TotalTime>
  <Words>78</Words>
  <Application>Microsoft Office PowerPoint</Application>
  <PresentationFormat>Экран (4:3)</PresentationFormat>
  <Paragraphs>51</Paragraphs>
  <Slides>14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Лицей №2</cp:lastModifiedBy>
  <cp:revision>57</cp:revision>
  <dcterms:created xsi:type="dcterms:W3CDTF">2009-02-25T12:07:19Z</dcterms:created>
  <dcterms:modified xsi:type="dcterms:W3CDTF">2009-12-26T07:17:56Z</dcterms:modified>
</cp:coreProperties>
</file>