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113"/>
    <a:srgbClr val="3006CA"/>
    <a:srgbClr val="3229A7"/>
    <a:srgbClr val="00FF00"/>
    <a:srgbClr val="EA8F16"/>
    <a:srgbClr val="CCFF99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51F3F7-B1B2-482E-BFE0-7E845A178F43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6293D0-4530-431A-A9FE-B3F4D2F13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ts_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714488"/>
            <a:ext cx="2071702" cy="3405538"/>
          </a:xfrm>
          <a:prstGeom prst="rect">
            <a:avLst/>
          </a:prstGeom>
        </p:spPr>
      </p:pic>
      <p:pic>
        <p:nvPicPr>
          <p:cNvPr id="4" name="Рисунок 3" descr="dog6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2928958" cy="2928958"/>
          </a:xfrm>
          <a:prstGeom prst="rect">
            <a:avLst/>
          </a:prstGeom>
        </p:spPr>
      </p:pic>
      <p:pic>
        <p:nvPicPr>
          <p:cNvPr id="7" name="Рисунок 6" descr="4c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000504"/>
            <a:ext cx="1400175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g0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00042"/>
            <a:ext cx="1409700" cy="1285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7281" y="500042"/>
            <a:ext cx="5535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Бойцовские породы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боксёр 003.jpg"/>
          <p:cNvPicPr>
            <a:picLocks noChangeAspect="1"/>
          </p:cNvPicPr>
          <p:nvPr/>
        </p:nvPicPr>
        <p:blipFill>
          <a:blip r:embed="rId3" cstate="print"/>
          <a:srcRect l="4356"/>
          <a:stretch>
            <a:fillRect/>
          </a:stretch>
        </p:blipFill>
        <p:spPr>
          <a:xfrm>
            <a:off x="785786" y="1857364"/>
            <a:ext cx="6436826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квитанции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357430"/>
            <a:ext cx="2731008" cy="4194048"/>
          </a:xfrm>
          <a:prstGeom prst="cloud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5934670"/>
            <a:ext cx="2393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3006CA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бульдог</a:t>
            </a:r>
            <a:endParaRPr lang="ru-RU" sz="5400" b="1" cap="none" spc="0" dirty="0">
              <a:ln w="1905">
                <a:solidFill>
                  <a:srgbClr val="3006CA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643446"/>
            <a:ext cx="2287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0FC11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боксёр</a:t>
            </a:r>
            <a:endParaRPr lang="ru-RU" sz="5400" b="1" dirty="0">
              <a:ln w="1905">
                <a:solidFill>
                  <a:srgbClr val="0FC113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0017" y="1571612"/>
            <a:ext cx="2519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EA8F1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пудель</a:t>
            </a:r>
            <a:endParaRPr lang="ru-RU" sz="5400" b="1" cap="all" spc="0" dirty="0">
              <a:ln/>
              <a:solidFill>
                <a:srgbClr val="EA8F1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древние 004.jpg"/>
          <p:cNvPicPr>
            <a:picLocks noChangeAspect="1"/>
          </p:cNvPicPr>
          <p:nvPr/>
        </p:nvPicPr>
        <p:blipFill>
          <a:blip r:embed="rId2" cstate="print"/>
          <a:srcRect r="4427" b="771"/>
          <a:stretch>
            <a:fillRect/>
          </a:stretch>
        </p:blipFill>
        <p:spPr>
          <a:xfrm>
            <a:off x="428596" y="428604"/>
            <a:ext cx="4194824" cy="5903806"/>
          </a:xfrm>
          <a:prstGeom prst="ellipse">
            <a:avLst/>
          </a:prstGeom>
          <a:ln w="190500" cap="rnd">
            <a:solidFill>
              <a:srgbClr val="CCFF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6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247290"/>
            <a:ext cx="1476378" cy="161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вние 005.jpg"/>
          <p:cNvPicPr>
            <a:picLocks noChangeAspect="1"/>
          </p:cNvPicPr>
          <p:nvPr/>
        </p:nvPicPr>
        <p:blipFill>
          <a:blip r:embed="rId2" cstate="print"/>
          <a:srcRect r="11498" b="3453"/>
          <a:stretch>
            <a:fillRect/>
          </a:stretch>
        </p:blipFill>
        <p:spPr>
          <a:xfrm>
            <a:off x="5143504" y="3071810"/>
            <a:ext cx="3214710" cy="3214710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древние 006.jpg"/>
          <p:cNvPicPr>
            <a:picLocks noChangeAspect="1"/>
          </p:cNvPicPr>
          <p:nvPr/>
        </p:nvPicPr>
        <p:blipFill>
          <a:blip r:embed="rId3" cstate="print"/>
          <a:srcRect l="6975" t="3329"/>
          <a:stretch>
            <a:fillRect/>
          </a:stretch>
        </p:blipFill>
        <p:spPr>
          <a:xfrm>
            <a:off x="714348" y="500042"/>
            <a:ext cx="3143272" cy="342202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95549" y="4429132"/>
            <a:ext cx="31359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Лайка –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собака севера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бородор 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214686"/>
            <a:ext cx="3608832" cy="3023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лабородор собака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2438400" cy="3023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лабородор собака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71480"/>
            <a:ext cx="2438400" cy="4389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newy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929066"/>
            <a:ext cx="1394470" cy="2000264"/>
          </a:xfrm>
          <a:prstGeom prst="rect">
            <a:avLst/>
          </a:prstGeom>
        </p:spPr>
      </p:pic>
      <p:pic>
        <p:nvPicPr>
          <p:cNvPr id="6" name="Рисунок 5" descr="dog00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1707" y="785794"/>
            <a:ext cx="1480247" cy="1643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7708" y="2786058"/>
            <a:ext cx="1779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жек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</a:p>
          <a:p>
            <a:pPr algn="ct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ассел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терьер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643446"/>
            <a:ext cx="20764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ернская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овчарка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1962156" cy="2334289"/>
          </a:xfrm>
          <a:prstGeom prst="rect">
            <a:avLst/>
          </a:prstGeom>
        </p:spPr>
      </p:pic>
      <p:pic>
        <p:nvPicPr>
          <p:cNvPr id="3" name="Рисунок 2" descr="cat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714620"/>
            <a:ext cx="3429024" cy="3429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623" y="571480"/>
            <a:ext cx="5488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Отдыхаем с киской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вние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714620"/>
            <a:ext cx="2048256" cy="34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древние 009.jpg"/>
          <p:cNvPicPr>
            <a:picLocks noChangeAspect="1"/>
          </p:cNvPicPr>
          <p:nvPr/>
        </p:nvPicPr>
        <p:blipFill>
          <a:blip r:embed="rId3" cstate="print"/>
          <a:srcRect b="4221"/>
          <a:stretch>
            <a:fillRect/>
          </a:stretch>
        </p:blipFill>
        <p:spPr>
          <a:xfrm>
            <a:off x="1857356" y="1928802"/>
            <a:ext cx="195072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00100" y="642918"/>
            <a:ext cx="7635425" cy="923330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 глубины веков</a:t>
            </a:r>
            <a:endParaRPr lang="ru-RU" sz="5400" b="1" cap="none" spc="100" dirty="0">
              <a:ln w="1800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 descr="cat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0719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ята 003.jpg"/>
          <p:cNvPicPr>
            <a:picLocks noChangeAspect="1"/>
          </p:cNvPicPr>
          <p:nvPr/>
        </p:nvPicPr>
        <p:blipFill>
          <a:blip r:embed="rId2" cstate="print"/>
          <a:srcRect b="2111"/>
          <a:stretch>
            <a:fillRect/>
          </a:stretch>
        </p:blipFill>
        <p:spPr>
          <a:xfrm>
            <a:off x="214282" y="500042"/>
            <a:ext cx="8715436" cy="585791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000364" y="5429264"/>
            <a:ext cx="2582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флэппиг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горска ко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00042"/>
            <a:ext cx="3040503" cy="4624098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Персидская ко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214554"/>
            <a:ext cx="2928926" cy="439339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сиамская красная ко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2732243" cy="4335951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at1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28604"/>
            <a:ext cx="1128716" cy="1710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934670"/>
            <a:ext cx="3665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персидская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714884"/>
            <a:ext cx="326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ангорская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357694"/>
            <a:ext cx="308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сиамская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зыты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438400" cy="282854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кошка 007.jpg"/>
          <p:cNvPicPr>
            <a:picLocks noChangeAspect="1"/>
          </p:cNvPicPr>
          <p:nvPr/>
        </p:nvPicPr>
        <p:blipFill>
          <a:blip r:embed="rId3" cstate="print"/>
          <a:srcRect l="-2615" t="3184" r="600" b="1282"/>
          <a:stretch>
            <a:fillRect/>
          </a:stretch>
        </p:blipFill>
        <p:spPr>
          <a:xfrm>
            <a:off x="5857884" y="500042"/>
            <a:ext cx="2786082" cy="428628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кошка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214422"/>
            <a:ext cx="3423054" cy="492919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5934670"/>
            <a:ext cx="4249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сингапурская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928934"/>
            <a:ext cx="1740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экзот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5536" y="4429132"/>
            <a:ext cx="32884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евская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маскарадная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бирская ко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4448432" cy="6858000"/>
          </a:xfrm>
          <a:prstGeom prst="wedgeRoundRectCallou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 descr="кошка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42852"/>
            <a:ext cx="4381500" cy="6858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57356" y="5643578"/>
            <a:ext cx="33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сибирская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горска ко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710862" cy="5643602"/>
          </a:xfrm>
          <a:prstGeom prst="cloud">
            <a:avLst/>
          </a:prstGeom>
        </p:spPr>
      </p:pic>
      <p:pic>
        <p:nvPicPr>
          <p:cNvPr id="3" name="Рисунок 2" descr="собака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4291584" cy="6047232"/>
          </a:xfrm>
          <a:prstGeom prst="cloud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542925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    </a:t>
            </a:r>
            <a:r>
              <a:rPr lang="ru-RU" sz="6000" dirty="0" smtClean="0">
                <a:solidFill>
                  <a:srgbClr val="00B0F0"/>
                </a:solidFill>
              </a:rPr>
              <a:t>Кошки и собаки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ята с мам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3683445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88700" y="1571612"/>
            <a:ext cx="2603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Берегите</a:t>
            </a:r>
          </a:p>
          <a:p>
            <a:pPr algn="ctr"/>
            <a:r>
              <a:rPr lang="ru-RU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животных!</a:t>
            </a:r>
            <a:endParaRPr lang="ru-RU" sz="4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cat1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286124"/>
            <a:ext cx="228601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cfad486d9931ff6735e758197518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286124"/>
            <a:ext cx="2283208" cy="23288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1243" y="1285860"/>
            <a:ext cx="3116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2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000372"/>
            <a:ext cx="245315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сидская кошка.jpg"/>
          <p:cNvPicPr>
            <a:picLocks noChangeAspect="1"/>
          </p:cNvPicPr>
          <p:nvPr/>
        </p:nvPicPr>
        <p:blipFill>
          <a:blip r:embed="rId2" cstate="print"/>
          <a:srcRect t="3125"/>
          <a:stretch>
            <a:fillRect/>
          </a:stretch>
        </p:blipFill>
        <p:spPr>
          <a:xfrm>
            <a:off x="1071538" y="857232"/>
            <a:ext cx="3539622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at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642918"/>
            <a:ext cx="1574617" cy="25884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4942" y="364331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Живут на земле  существа неземной красоты.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пиц собака.jpg"/>
          <p:cNvPicPr>
            <a:picLocks noChangeAspect="1"/>
          </p:cNvPicPr>
          <p:nvPr/>
        </p:nvPicPr>
        <p:blipFill>
          <a:blip r:embed="rId2" cstate="print"/>
          <a:srcRect l="1814" t="3391" r="9524" b="3391"/>
          <a:stretch>
            <a:fillRect/>
          </a:stretch>
        </p:blipFill>
        <p:spPr>
          <a:xfrm>
            <a:off x="3571867" y="1928802"/>
            <a:ext cx="4762533" cy="434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og6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857232"/>
            <a:ext cx="2071702" cy="207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182" y="5572140"/>
            <a:ext cx="40126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Померанский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шпиц</a:t>
            </a:r>
            <a:endParaRPr lang="ru-RU" sz="4000" b="1" cap="none" spc="0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14375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Фелинология – наука о кошачьих.</a:t>
            </a:r>
            <a:endParaRPr lang="ru-RU" dirty="0"/>
          </a:p>
        </p:txBody>
      </p:sp>
      <p:pic>
        <p:nvPicPr>
          <p:cNvPr id="6" name="Рисунок 5" descr="cat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071810"/>
            <a:ext cx="1214446" cy="184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14375"/>
            <a:ext cx="7772400" cy="1828800"/>
          </a:xfrm>
        </p:spPr>
        <p:txBody>
          <a:bodyPr/>
          <a:lstStyle/>
          <a:p>
            <a:pPr algn="ctr"/>
            <a:r>
              <a:rPr lang="ru-RU" sz="4800" dirty="0" smtClean="0"/>
              <a:t>Кинология – наука собак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a758fea09b06f4ee58ed9d833f055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428868"/>
            <a:ext cx="2286016" cy="322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в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857628"/>
            <a:ext cx="4486656" cy="2438400"/>
          </a:xfrm>
          <a:prstGeom prst="roundRect">
            <a:avLst/>
          </a:prstGeom>
        </p:spPr>
      </p:pic>
      <p:pic>
        <p:nvPicPr>
          <p:cNvPr id="3" name="Рисунок 2" descr="древние 001.jpg"/>
          <p:cNvPicPr>
            <a:picLocks noChangeAspect="1"/>
          </p:cNvPicPr>
          <p:nvPr/>
        </p:nvPicPr>
        <p:blipFill>
          <a:blip r:embed="rId3" cstate="print"/>
          <a:srcRect l="9155" t="4069"/>
          <a:stretch>
            <a:fillRect/>
          </a:stretch>
        </p:blipFill>
        <p:spPr>
          <a:xfrm>
            <a:off x="857224" y="714356"/>
            <a:ext cx="2126550" cy="1684210"/>
          </a:xfrm>
          <a:prstGeom prst="wedgeRoundRectCallout">
            <a:avLst/>
          </a:prstGeom>
        </p:spPr>
      </p:pic>
      <p:pic>
        <p:nvPicPr>
          <p:cNvPr id="4" name="Рисунок 3" descr="древние 002.jpg"/>
          <p:cNvPicPr>
            <a:picLocks noChangeAspect="1"/>
          </p:cNvPicPr>
          <p:nvPr/>
        </p:nvPicPr>
        <p:blipFill>
          <a:blip r:embed="rId4" cstate="print"/>
          <a:srcRect l="2233" t="3391" r="5417" b="6720"/>
          <a:stretch>
            <a:fillRect/>
          </a:stretch>
        </p:blipFill>
        <p:spPr>
          <a:xfrm>
            <a:off x="2786050" y="2214554"/>
            <a:ext cx="2071702" cy="1928826"/>
          </a:xfrm>
          <a:prstGeom prst="wedgeRoundRectCallou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7220" y="2500306"/>
            <a:ext cx="1311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357694"/>
            <a:ext cx="3026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Дикая собака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dog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071546"/>
            <a:ext cx="10953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витанции 006.jpg"/>
          <p:cNvPicPr>
            <a:picLocks noChangeAspect="1"/>
          </p:cNvPicPr>
          <p:nvPr/>
        </p:nvPicPr>
        <p:blipFill>
          <a:blip r:embed="rId2" cstate="print"/>
          <a:srcRect l="2153" t="1979" r="907" b="-956"/>
          <a:stretch>
            <a:fillRect/>
          </a:stretch>
        </p:blipFill>
        <p:spPr>
          <a:xfrm>
            <a:off x="4929190" y="571480"/>
            <a:ext cx="3214710" cy="3571900"/>
          </a:xfrm>
          <a:prstGeom prst="wedgeRectCallout">
            <a:avLst/>
          </a:prstGeom>
          <a:ln>
            <a:solidFill>
              <a:srgbClr val="00B0F0"/>
            </a:solidFill>
          </a:ln>
        </p:spPr>
      </p:pic>
      <p:pic>
        <p:nvPicPr>
          <p:cNvPr id="3" name="Рисунок 2" descr="древние 007.jpg"/>
          <p:cNvPicPr>
            <a:picLocks noChangeAspect="1"/>
          </p:cNvPicPr>
          <p:nvPr/>
        </p:nvPicPr>
        <p:blipFill>
          <a:blip r:embed="rId3" cstate="print"/>
          <a:srcRect r="5395"/>
          <a:stretch>
            <a:fillRect/>
          </a:stretch>
        </p:blipFill>
        <p:spPr>
          <a:xfrm>
            <a:off x="1428728" y="4000504"/>
            <a:ext cx="2214578" cy="2145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84390" y="4786322"/>
            <a:ext cx="2925416" cy="92333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Овчарки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Рисунок 4" descr="9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785794"/>
            <a:ext cx="294565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витанции 003.jpg"/>
          <p:cNvPicPr>
            <a:picLocks noChangeAspect="1"/>
          </p:cNvPicPr>
          <p:nvPr/>
        </p:nvPicPr>
        <p:blipFill>
          <a:blip r:embed="rId2" cstate="print"/>
          <a:srcRect l="5749" t="4660" r="7275" b="2334"/>
          <a:stretch>
            <a:fillRect/>
          </a:stretch>
        </p:blipFill>
        <p:spPr>
          <a:xfrm>
            <a:off x="500034" y="642918"/>
            <a:ext cx="4071966" cy="5715040"/>
          </a:xfrm>
          <a:prstGeom prst="teardrop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dog0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285860"/>
            <a:ext cx="2071702" cy="18573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0718" y="5572140"/>
            <a:ext cx="4614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Русские борзые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70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    Кошки и собаки</vt:lpstr>
      <vt:lpstr>Слайд 3</vt:lpstr>
      <vt:lpstr>Слайд 4</vt:lpstr>
      <vt:lpstr>Фелинология – наука о кошачьих.</vt:lpstr>
      <vt:lpstr>Кинология – наука собак.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Шконда</dc:creator>
  <cp:lastModifiedBy>Шконда</cp:lastModifiedBy>
  <cp:revision>28</cp:revision>
  <dcterms:created xsi:type="dcterms:W3CDTF">2009-11-04T22:51:40Z</dcterms:created>
  <dcterms:modified xsi:type="dcterms:W3CDTF">2009-11-06T04:55:35Z</dcterms:modified>
</cp:coreProperties>
</file>