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6" r:id="rId6"/>
    <p:sldId id="267" r:id="rId7"/>
    <p:sldId id="268" r:id="rId8"/>
    <p:sldId id="269" r:id="rId9"/>
    <p:sldId id="263" r:id="rId10"/>
    <p:sldId id="270" r:id="rId11"/>
    <p:sldId id="271" r:id="rId12"/>
    <p:sldId id="258" r:id="rId13"/>
    <p:sldId id="259" r:id="rId14"/>
    <p:sldId id="274" r:id="rId15"/>
    <p:sldId id="275" r:id="rId16"/>
    <p:sldId id="276" r:id="rId17"/>
    <p:sldId id="272" r:id="rId18"/>
    <p:sldId id="273" r:id="rId19"/>
    <p:sldId id="279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DBE0BD-35E5-4B75-8D68-54293157B5FB}" type="doc">
      <dgm:prSet loTypeId="urn:microsoft.com/office/officeart/2005/8/layout/orgChart1" loCatId="hierarchy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AD24854F-8237-4198-AFBB-F0BFBC1D44B6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Причины суицида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CA2956AC-0C91-4F4F-8FC3-72EE08D7F542}" type="parTrans" cxnId="{7913A2D2-4C90-42B8-B245-6BA595A00135}">
      <dgm:prSet/>
      <dgm:spPr/>
      <dgm:t>
        <a:bodyPr/>
        <a:lstStyle/>
        <a:p>
          <a:endParaRPr lang="ru-RU"/>
        </a:p>
      </dgm:t>
    </dgm:pt>
    <dgm:pt modelId="{A4791641-3AF2-4798-9CA3-F0C057EBB154}" type="sibTrans" cxnId="{7913A2D2-4C90-42B8-B245-6BA595A00135}">
      <dgm:prSet/>
      <dgm:spPr/>
      <dgm:t>
        <a:bodyPr/>
        <a:lstStyle/>
        <a:p>
          <a:endParaRPr lang="ru-RU"/>
        </a:p>
      </dgm:t>
    </dgm:pt>
    <dgm:pt modelId="{A0A37550-7BDC-4FC2-8EE9-1B83E11A751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Школьные проблемы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520C493-1C5A-43ED-B6FA-7F1BF9918FAF}" type="parTrans" cxnId="{F922A1C3-5332-4668-8DD6-2CCE9C0DAEB7}">
      <dgm:prSet/>
      <dgm:spPr/>
      <dgm:t>
        <a:bodyPr/>
        <a:lstStyle/>
        <a:p>
          <a:endParaRPr lang="ru-RU"/>
        </a:p>
      </dgm:t>
    </dgm:pt>
    <dgm:pt modelId="{0517DDDD-729D-4896-8807-8143F1BA78D6}" type="sibTrans" cxnId="{F922A1C3-5332-4668-8DD6-2CCE9C0DAEB7}">
      <dgm:prSet/>
      <dgm:spPr/>
      <dgm:t>
        <a:bodyPr/>
        <a:lstStyle/>
        <a:p>
          <a:endParaRPr lang="ru-RU"/>
        </a:p>
      </dgm:t>
    </dgm:pt>
    <dgm:pt modelId="{40F8A11D-8458-4C38-9B0A-C1C29CB3A37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Стресс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2F3D7A0-161C-41E8-BA68-09E0205F53BC}" type="parTrans" cxnId="{C12FF71C-50E4-4685-ACE2-B4E2DB544579}">
      <dgm:prSet/>
      <dgm:spPr/>
      <dgm:t>
        <a:bodyPr/>
        <a:lstStyle/>
        <a:p>
          <a:endParaRPr lang="ru-RU"/>
        </a:p>
      </dgm:t>
    </dgm:pt>
    <dgm:pt modelId="{63F9A7E0-DC37-4C07-9F81-59BA5A0787AD}" type="sibTrans" cxnId="{C12FF71C-50E4-4685-ACE2-B4E2DB544579}">
      <dgm:prSet/>
      <dgm:spPr/>
      <dgm:t>
        <a:bodyPr/>
        <a:lstStyle/>
        <a:p>
          <a:endParaRPr lang="ru-RU"/>
        </a:p>
      </dgm:t>
    </dgm:pt>
    <dgm:pt modelId="{BC2095CD-286F-42F4-B452-FFCBFD18B005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Неблагополучные семьи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7C46F60-ABBF-4542-B117-F66A33F6C207}" type="sibTrans" cxnId="{D354183D-2990-46DA-BB4D-91E00E417726}">
      <dgm:prSet/>
      <dgm:spPr/>
      <dgm:t>
        <a:bodyPr/>
        <a:lstStyle/>
        <a:p>
          <a:endParaRPr lang="ru-RU"/>
        </a:p>
      </dgm:t>
    </dgm:pt>
    <dgm:pt modelId="{F3946C66-07F6-4B10-B7EF-065DCBD1CC99}" type="parTrans" cxnId="{D354183D-2990-46DA-BB4D-91E00E417726}">
      <dgm:prSet/>
      <dgm:spPr/>
      <dgm:t>
        <a:bodyPr/>
        <a:lstStyle/>
        <a:p>
          <a:endParaRPr lang="ru-RU"/>
        </a:p>
      </dgm:t>
    </dgm:pt>
    <dgm:pt modelId="{EAACD9D1-729B-4F38-86C8-864BAEC8211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Сайты  глобальной сети Интернет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5ECB838-D89C-4F91-91F7-CA99BAC65D4B}" type="parTrans" cxnId="{967356D2-93FE-4683-840E-3435AD292721}">
      <dgm:prSet/>
      <dgm:spPr/>
      <dgm:t>
        <a:bodyPr/>
        <a:lstStyle/>
        <a:p>
          <a:endParaRPr lang="ru-RU"/>
        </a:p>
      </dgm:t>
    </dgm:pt>
    <dgm:pt modelId="{2BAE06AD-42A5-4064-8A6D-2B39F6A1CCE4}" type="sibTrans" cxnId="{967356D2-93FE-4683-840E-3435AD292721}">
      <dgm:prSet/>
      <dgm:spPr/>
      <dgm:t>
        <a:bodyPr/>
        <a:lstStyle/>
        <a:p>
          <a:endParaRPr lang="ru-RU"/>
        </a:p>
      </dgm:t>
    </dgm:pt>
    <dgm:pt modelId="{17CEC8D1-6C3F-41C0-AC47-681012018547}" type="pres">
      <dgm:prSet presAssocID="{16DBE0BD-35E5-4B75-8D68-54293157B5F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8E7E15A-CA17-481E-BADC-7AC9EEEAD972}" type="pres">
      <dgm:prSet presAssocID="{AD24854F-8237-4198-AFBB-F0BFBC1D44B6}" presName="hierRoot1" presStyleCnt="0">
        <dgm:presLayoutVars>
          <dgm:hierBranch val="init"/>
        </dgm:presLayoutVars>
      </dgm:prSet>
      <dgm:spPr/>
    </dgm:pt>
    <dgm:pt modelId="{E0208728-F1AB-49DB-A576-20574F8FDAD6}" type="pres">
      <dgm:prSet presAssocID="{AD24854F-8237-4198-AFBB-F0BFBC1D44B6}" presName="rootComposite1" presStyleCnt="0"/>
      <dgm:spPr/>
    </dgm:pt>
    <dgm:pt modelId="{8831592C-F4BB-4BB1-9EEB-607C63E952AF}" type="pres">
      <dgm:prSet presAssocID="{AD24854F-8237-4198-AFBB-F0BFBC1D44B6}" presName="rootText1" presStyleLbl="node0" presStyleIdx="0" presStyleCnt="1" custScaleX="391064" custLinFactY="-39709" custLinFactNeighborX="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F07AD7-474C-4164-BDAE-144C46216A6E}" type="pres">
      <dgm:prSet presAssocID="{AD24854F-8237-4198-AFBB-F0BFBC1D44B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2AC330B-3F1D-4BA9-9362-4EC6DF0E5BDE}" type="pres">
      <dgm:prSet presAssocID="{AD24854F-8237-4198-AFBB-F0BFBC1D44B6}" presName="hierChild2" presStyleCnt="0"/>
      <dgm:spPr/>
    </dgm:pt>
    <dgm:pt modelId="{BDEDF9CB-917D-4944-BD5C-EF1733F3C98C}" type="pres">
      <dgm:prSet presAssocID="{F3946C66-07F6-4B10-B7EF-065DCBD1CC99}" presName="Name37" presStyleLbl="parChTrans1D2" presStyleIdx="0" presStyleCnt="4"/>
      <dgm:spPr/>
      <dgm:t>
        <a:bodyPr/>
        <a:lstStyle/>
        <a:p>
          <a:endParaRPr lang="ru-RU"/>
        </a:p>
      </dgm:t>
    </dgm:pt>
    <dgm:pt modelId="{28796776-5BDE-4DEC-8297-D94674250E6E}" type="pres">
      <dgm:prSet presAssocID="{BC2095CD-286F-42F4-B452-FFCBFD18B005}" presName="hierRoot2" presStyleCnt="0">
        <dgm:presLayoutVars>
          <dgm:hierBranch val="init"/>
        </dgm:presLayoutVars>
      </dgm:prSet>
      <dgm:spPr/>
    </dgm:pt>
    <dgm:pt modelId="{1E746704-1422-4137-8643-DA04B2B56264}" type="pres">
      <dgm:prSet presAssocID="{BC2095CD-286F-42F4-B452-FFCBFD18B005}" presName="rootComposite" presStyleCnt="0"/>
      <dgm:spPr/>
    </dgm:pt>
    <dgm:pt modelId="{9FCD0C9F-B6CE-4175-A5C8-7ECCBDA5F859}" type="pres">
      <dgm:prSet presAssocID="{BC2095CD-286F-42F4-B452-FFCBFD18B005}" presName="rootText" presStyleLbl="node2" presStyleIdx="0" presStyleCnt="4" custScaleX="172192" custScaleY="1404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B0673B-87E4-42E5-8E41-37E6451F162D}" type="pres">
      <dgm:prSet presAssocID="{BC2095CD-286F-42F4-B452-FFCBFD18B005}" presName="rootConnector" presStyleLbl="node2" presStyleIdx="0" presStyleCnt="4"/>
      <dgm:spPr/>
      <dgm:t>
        <a:bodyPr/>
        <a:lstStyle/>
        <a:p>
          <a:endParaRPr lang="ru-RU"/>
        </a:p>
      </dgm:t>
    </dgm:pt>
    <dgm:pt modelId="{70604DF5-60A3-48C3-9362-21F928E971D6}" type="pres">
      <dgm:prSet presAssocID="{BC2095CD-286F-42F4-B452-FFCBFD18B005}" presName="hierChild4" presStyleCnt="0"/>
      <dgm:spPr/>
    </dgm:pt>
    <dgm:pt modelId="{B3B47904-EA9B-4A43-ADC6-8A4D8E7F7E6B}" type="pres">
      <dgm:prSet presAssocID="{BC2095CD-286F-42F4-B452-FFCBFD18B005}" presName="hierChild5" presStyleCnt="0"/>
      <dgm:spPr/>
    </dgm:pt>
    <dgm:pt modelId="{05AE7892-491C-4F9E-93E2-EDF7443D75AB}" type="pres">
      <dgm:prSet presAssocID="{8520C493-1C5A-43ED-B6FA-7F1BF9918FAF}" presName="Name37" presStyleLbl="parChTrans1D2" presStyleIdx="1" presStyleCnt="4"/>
      <dgm:spPr/>
      <dgm:t>
        <a:bodyPr/>
        <a:lstStyle/>
        <a:p>
          <a:endParaRPr lang="ru-RU"/>
        </a:p>
      </dgm:t>
    </dgm:pt>
    <dgm:pt modelId="{28D9D552-7C3E-43B1-B506-53DE19E6D458}" type="pres">
      <dgm:prSet presAssocID="{A0A37550-7BDC-4FC2-8EE9-1B83E11A751D}" presName="hierRoot2" presStyleCnt="0">
        <dgm:presLayoutVars>
          <dgm:hierBranch val="init"/>
        </dgm:presLayoutVars>
      </dgm:prSet>
      <dgm:spPr/>
    </dgm:pt>
    <dgm:pt modelId="{14489002-C9BD-4327-BC6E-D1C898D87B85}" type="pres">
      <dgm:prSet presAssocID="{A0A37550-7BDC-4FC2-8EE9-1B83E11A751D}" presName="rootComposite" presStyleCnt="0"/>
      <dgm:spPr/>
    </dgm:pt>
    <dgm:pt modelId="{443C5F0A-403B-4C93-B18C-CE0A6F58837E}" type="pres">
      <dgm:prSet presAssocID="{A0A37550-7BDC-4FC2-8EE9-1B83E11A751D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693CB7-F045-463C-98A2-7A8160846DE9}" type="pres">
      <dgm:prSet presAssocID="{A0A37550-7BDC-4FC2-8EE9-1B83E11A751D}" presName="rootConnector" presStyleLbl="node2" presStyleIdx="1" presStyleCnt="4"/>
      <dgm:spPr/>
      <dgm:t>
        <a:bodyPr/>
        <a:lstStyle/>
        <a:p>
          <a:endParaRPr lang="ru-RU"/>
        </a:p>
      </dgm:t>
    </dgm:pt>
    <dgm:pt modelId="{1E57E5C6-34D2-4431-8077-22B053F931D9}" type="pres">
      <dgm:prSet presAssocID="{A0A37550-7BDC-4FC2-8EE9-1B83E11A751D}" presName="hierChild4" presStyleCnt="0"/>
      <dgm:spPr/>
    </dgm:pt>
    <dgm:pt modelId="{3BF3423A-C6F6-46E4-B9AE-33730620F47C}" type="pres">
      <dgm:prSet presAssocID="{A0A37550-7BDC-4FC2-8EE9-1B83E11A751D}" presName="hierChild5" presStyleCnt="0"/>
      <dgm:spPr/>
    </dgm:pt>
    <dgm:pt modelId="{5B84B99A-C4FB-4E55-835A-17C98B3D0F2D}" type="pres">
      <dgm:prSet presAssocID="{02F3D7A0-161C-41E8-BA68-09E0205F53BC}" presName="Name37" presStyleLbl="parChTrans1D2" presStyleIdx="2" presStyleCnt="4"/>
      <dgm:spPr/>
      <dgm:t>
        <a:bodyPr/>
        <a:lstStyle/>
        <a:p>
          <a:endParaRPr lang="ru-RU"/>
        </a:p>
      </dgm:t>
    </dgm:pt>
    <dgm:pt modelId="{1C679A49-9DC9-46FB-A8A9-88D914B72F01}" type="pres">
      <dgm:prSet presAssocID="{40F8A11D-8458-4C38-9B0A-C1C29CB3A374}" presName="hierRoot2" presStyleCnt="0">
        <dgm:presLayoutVars>
          <dgm:hierBranch val="init"/>
        </dgm:presLayoutVars>
      </dgm:prSet>
      <dgm:spPr/>
    </dgm:pt>
    <dgm:pt modelId="{D4C58D86-F018-46B1-A4AD-F94668A701DD}" type="pres">
      <dgm:prSet presAssocID="{40F8A11D-8458-4C38-9B0A-C1C29CB3A374}" presName="rootComposite" presStyleCnt="0"/>
      <dgm:spPr/>
    </dgm:pt>
    <dgm:pt modelId="{0F465F6C-91FB-4C12-95BB-25CA777FE952}" type="pres">
      <dgm:prSet presAssocID="{40F8A11D-8458-4C38-9B0A-C1C29CB3A37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E4ED5C-09E8-4E4F-94A2-EA78B67A3E3B}" type="pres">
      <dgm:prSet presAssocID="{40F8A11D-8458-4C38-9B0A-C1C29CB3A374}" presName="rootConnector" presStyleLbl="node2" presStyleIdx="2" presStyleCnt="4"/>
      <dgm:spPr/>
      <dgm:t>
        <a:bodyPr/>
        <a:lstStyle/>
        <a:p>
          <a:endParaRPr lang="ru-RU"/>
        </a:p>
      </dgm:t>
    </dgm:pt>
    <dgm:pt modelId="{0BEAF172-C76C-46E7-BCEF-3E86ABAB1771}" type="pres">
      <dgm:prSet presAssocID="{40F8A11D-8458-4C38-9B0A-C1C29CB3A374}" presName="hierChild4" presStyleCnt="0"/>
      <dgm:spPr/>
    </dgm:pt>
    <dgm:pt modelId="{C563F8A1-1BB2-4F3A-A971-DB0FB0F090F1}" type="pres">
      <dgm:prSet presAssocID="{40F8A11D-8458-4C38-9B0A-C1C29CB3A374}" presName="hierChild5" presStyleCnt="0"/>
      <dgm:spPr/>
    </dgm:pt>
    <dgm:pt modelId="{E46D6E1E-1964-412F-9FEA-BA30955C26C8}" type="pres">
      <dgm:prSet presAssocID="{C5ECB838-D89C-4F91-91F7-CA99BAC65D4B}" presName="Name37" presStyleLbl="parChTrans1D2" presStyleIdx="3" presStyleCnt="4"/>
      <dgm:spPr/>
      <dgm:t>
        <a:bodyPr/>
        <a:lstStyle/>
        <a:p>
          <a:endParaRPr lang="ru-RU"/>
        </a:p>
      </dgm:t>
    </dgm:pt>
    <dgm:pt modelId="{1A5531C2-1405-466C-9880-5AB0A7296A3C}" type="pres">
      <dgm:prSet presAssocID="{EAACD9D1-729B-4F38-86C8-864BAEC82113}" presName="hierRoot2" presStyleCnt="0">
        <dgm:presLayoutVars>
          <dgm:hierBranch val="init"/>
        </dgm:presLayoutVars>
      </dgm:prSet>
      <dgm:spPr/>
    </dgm:pt>
    <dgm:pt modelId="{1F878A36-BB19-4037-8DFC-5033A1E88664}" type="pres">
      <dgm:prSet presAssocID="{EAACD9D1-729B-4F38-86C8-864BAEC82113}" presName="rootComposite" presStyleCnt="0"/>
      <dgm:spPr/>
    </dgm:pt>
    <dgm:pt modelId="{2FC62035-9429-4F63-A57F-F8420297BAC6}" type="pres">
      <dgm:prSet presAssocID="{EAACD9D1-729B-4F38-86C8-864BAEC82113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3E4E93-D567-4B82-9E97-90C2812FDC9B}" type="pres">
      <dgm:prSet presAssocID="{EAACD9D1-729B-4F38-86C8-864BAEC82113}" presName="rootConnector" presStyleLbl="node2" presStyleIdx="3" presStyleCnt="4"/>
      <dgm:spPr/>
      <dgm:t>
        <a:bodyPr/>
        <a:lstStyle/>
        <a:p>
          <a:endParaRPr lang="ru-RU"/>
        </a:p>
      </dgm:t>
    </dgm:pt>
    <dgm:pt modelId="{CFE3ADD3-CFA0-4016-A130-A8EDCBD23412}" type="pres">
      <dgm:prSet presAssocID="{EAACD9D1-729B-4F38-86C8-864BAEC82113}" presName="hierChild4" presStyleCnt="0"/>
      <dgm:spPr/>
    </dgm:pt>
    <dgm:pt modelId="{33F5B4C2-C6D0-4472-BCEA-8CBC586D994C}" type="pres">
      <dgm:prSet presAssocID="{EAACD9D1-729B-4F38-86C8-864BAEC82113}" presName="hierChild5" presStyleCnt="0"/>
      <dgm:spPr/>
    </dgm:pt>
    <dgm:pt modelId="{3DDE399B-EE67-4852-8DD6-0E6217C305B5}" type="pres">
      <dgm:prSet presAssocID="{AD24854F-8237-4198-AFBB-F0BFBC1D44B6}" presName="hierChild3" presStyleCnt="0"/>
      <dgm:spPr/>
    </dgm:pt>
  </dgm:ptLst>
  <dgm:cxnLst>
    <dgm:cxn modelId="{12081B75-8982-4F52-9D53-14095E69C914}" type="presOf" srcId="{02F3D7A0-161C-41E8-BA68-09E0205F53BC}" destId="{5B84B99A-C4FB-4E55-835A-17C98B3D0F2D}" srcOrd="0" destOrd="0" presId="urn:microsoft.com/office/officeart/2005/8/layout/orgChart1"/>
    <dgm:cxn modelId="{7913A2D2-4C90-42B8-B245-6BA595A00135}" srcId="{16DBE0BD-35E5-4B75-8D68-54293157B5FB}" destId="{AD24854F-8237-4198-AFBB-F0BFBC1D44B6}" srcOrd="0" destOrd="0" parTransId="{CA2956AC-0C91-4F4F-8FC3-72EE08D7F542}" sibTransId="{A4791641-3AF2-4798-9CA3-F0C057EBB154}"/>
    <dgm:cxn modelId="{F922A1C3-5332-4668-8DD6-2CCE9C0DAEB7}" srcId="{AD24854F-8237-4198-AFBB-F0BFBC1D44B6}" destId="{A0A37550-7BDC-4FC2-8EE9-1B83E11A751D}" srcOrd="1" destOrd="0" parTransId="{8520C493-1C5A-43ED-B6FA-7F1BF9918FAF}" sibTransId="{0517DDDD-729D-4896-8807-8143F1BA78D6}"/>
    <dgm:cxn modelId="{8734BE09-46C6-4F6E-B31C-4F5933784CEA}" type="presOf" srcId="{8520C493-1C5A-43ED-B6FA-7F1BF9918FAF}" destId="{05AE7892-491C-4F9E-93E2-EDF7443D75AB}" srcOrd="0" destOrd="0" presId="urn:microsoft.com/office/officeart/2005/8/layout/orgChart1"/>
    <dgm:cxn modelId="{FB0ABA58-DE3A-4E7B-93F6-CD208000AED9}" type="presOf" srcId="{AD24854F-8237-4198-AFBB-F0BFBC1D44B6}" destId="{8831592C-F4BB-4BB1-9EEB-607C63E952AF}" srcOrd="0" destOrd="0" presId="urn:microsoft.com/office/officeart/2005/8/layout/orgChart1"/>
    <dgm:cxn modelId="{C12FF71C-50E4-4685-ACE2-B4E2DB544579}" srcId="{AD24854F-8237-4198-AFBB-F0BFBC1D44B6}" destId="{40F8A11D-8458-4C38-9B0A-C1C29CB3A374}" srcOrd="2" destOrd="0" parTransId="{02F3D7A0-161C-41E8-BA68-09E0205F53BC}" sibTransId="{63F9A7E0-DC37-4C07-9F81-59BA5A0787AD}"/>
    <dgm:cxn modelId="{967356D2-93FE-4683-840E-3435AD292721}" srcId="{AD24854F-8237-4198-AFBB-F0BFBC1D44B6}" destId="{EAACD9D1-729B-4F38-86C8-864BAEC82113}" srcOrd="3" destOrd="0" parTransId="{C5ECB838-D89C-4F91-91F7-CA99BAC65D4B}" sibTransId="{2BAE06AD-42A5-4064-8A6D-2B39F6A1CCE4}"/>
    <dgm:cxn modelId="{E9AA72B2-5094-49FC-A4BA-846B2FB45F7D}" type="presOf" srcId="{AD24854F-8237-4198-AFBB-F0BFBC1D44B6}" destId="{9BF07AD7-474C-4164-BDAE-144C46216A6E}" srcOrd="1" destOrd="0" presId="urn:microsoft.com/office/officeart/2005/8/layout/orgChart1"/>
    <dgm:cxn modelId="{2EE1F652-A8BE-4C0C-9582-C44FC6739BAD}" type="presOf" srcId="{F3946C66-07F6-4B10-B7EF-065DCBD1CC99}" destId="{BDEDF9CB-917D-4944-BD5C-EF1733F3C98C}" srcOrd="0" destOrd="0" presId="urn:microsoft.com/office/officeart/2005/8/layout/orgChart1"/>
    <dgm:cxn modelId="{00602808-2439-42B6-9029-BB022860AA1F}" type="presOf" srcId="{A0A37550-7BDC-4FC2-8EE9-1B83E11A751D}" destId="{DA693CB7-F045-463C-98A2-7A8160846DE9}" srcOrd="1" destOrd="0" presId="urn:microsoft.com/office/officeart/2005/8/layout/orgChart1"/>
    <dgm:cxn modelId="{C9A715B0-95B6-4708-8C27-84EB78E6293E}" type="presOf" srcId="{16DBE0BD-35E5-4B75-8D68-54293157B5FB}" destId="{17CEC8D1-6C3F-41C0-AC47-681012018547}" srcOrd="0" destOrd="0" presId="urn:microsoft.com/office/officeart/2005/8/layout/orgChart1"/>
    <dgm:cxn modelId="{7E0863B2-B630-4561-B767-6801191054CA}" type="presOf" srcId="{EAACD9D1-729B-4F38-86C8-864BAEC82113}" destId="{9C3E4E93-D567-4B82-9E97-90C2812FDC9B}" srcOrd="1" destOrd="0" presId="urn:microsoft.com/office/officeart/2005/8/layout/orgChart1"/>
    <dgm:cxn modelId="{DC9819F6-47E5-4065-BB14-81DA130E73AE}" type="presOf" srcId="{EAACD9D1-729B-4F38-86C8-864BAEC82113}" destId="{2FC62035-9429-4F63-A57F-F8420297BAC6}" srcOrd="0" destOrd="0" presId="urn:microsoft.com/office/officeart/2005/8/layout/orgChart1"/>
    <dgm:cxn modelId="{43084077-ED4B-4836-8FD3-554763FA4577}" type="presOf" srcId="{A0A37550-7BDC-4FC2-8EE9-1B83E11A751D}" destId="{443C5F0A-403B-4C93-B18C-CE0A6F58837E}" srcOrd="0" destOrd="0" presId="urn:microsoft.com/office/officeart/2005/8/layout/orgChart1"/>
    <dgm:cxn modelId="{74F17B14-9E63-42CB-B742-B3FE808197EC}" type="presOf" srcId="{C5ECB838-D89C-4F91-91F7-CA99BAC65D4B}" destId="{E46D6E1E-1964-412F-9FEA-BA30955C26C8}" srcOrd="0" destOrd="0" presId="urn:microsoft.com/office/officeart/2005/8/layout/orgChart1"/>
    <dgm:cxn modelId="{E34E22A5-6E4D-4B14-94E0-B0326C76351A}" type="presOf" srcId="{BC2095CD-286F-42F4-B452-FFCBFD18B005}" destId="{9FCD0C9F-B6CE-4175-A5C8-7ECCBDA5F859}" srcOrd="0" destOrd="0" presId="urn:microsoft.com/office/officeart/2005/8/layout/orgChart1"/>
    <dgm:cxn modelId="{D354183D-2990-46DA-BB4D-91E00E417726}" srcId="{AD24854F-8237-4198-AFBB-F0BFBC1D44B6}" destId="{BC2095CD-286F-42F4-B452-FFCBFD18B005}" srcOrd="0" destOrd="0" parTransId="{F3946C66-07F6-4B10-B7EF-065DCBD1CC99}" sibTransId="{77C46F60-ABBF-4542-B117-F66A33F6C207}"/>
    <dgm:cxn modelId="{21085A1F-B685-4629-BA78-D1AABDEB5494}" type="presOf" srcId="{BC2095CD-286F-42F4-B452-FFCBFD18B005}" destId="{EAB0673B-87E4-42E5-8E41-37E6451F162D}" srcOrd="1" destOrd="0" presId="urn:microsoft.com/office/officeart/2005/8/layout/orgChart1"/>
    <dgm:cxn modelId="{BECF25C2-7BFD-4A9A-AD7A-8343B3D58BA1}" type="presOf" srcId="{40F8A11D-8458-4C38-9B0A-C1C29CB3A374}" destId="{0F465F6C-91FB-4C12-95BB-25CA777FE952}" srcOrd="0" destOrd="0" presId="urn:microsoft.com/office/officeart/2005/8/layout/orgChart1"/>
    <dgm:cxn modelId="{18A645AD-B09A-4B2D-9100-6254511A02DB}" type="presOf" srcId="{40F8A11D-8458-4C38-9B0A-C1C29CB3A374}" destId="{0EE4ED5C-09E8-4E4F-94A2-EA78B67A3E3B}" srcOrd="1" destOrd="0" presId="urn:microsoft.com/office/officeart/2005/8/layout/orgChart1"/>
    <dgm:cxn modelId="{C3F8EF56-D6F2-4C90-8F4D-968921B0ACCC}" type="presParOf" srcId="{17CEC8D1-6C3F-41C0-AC47-681012018547}" destId="{A8E7E15A-CA17-481E-BADC-7AC9EEEAD972}" srcOrd="0" destOrd="0" presId="urn:microsoft.com/office/officeart/2005/8/layout/orgChart1"/>
    <dgm:cxn modelId="{19A7F16D-A24A-410D-B79E-6FE0CC875C3A}" type="presParOf" srcId="{A8E7E15A-CA17-481E-BADC-7AC9EEEAD972}" destId="{E0208728-F1AB-49DB-A576-20574F8FDAD6}" srcOrd="0" destOrd="0" presId="urn:microsoft.com/office/officeart/2005/8/layout/orgChart1"/>
    <dgm:cxn modelId="{7664F366-589A-4D6E-87AC-B6386D18B758}" type="presParOf" srcId="{E0208728-F1AB-49DB-A576-20574F8FDAD6}" destId="{8831592C-F4BB-4BB1-9EEB-607C63E952AF}" srcOrd="0" destOrd="0" presId="urn:microsoft.com/office/officeart/2005/8/layout/orgChart1"/>
    <dgm:cxn modelId="{EE49AB0C-2AFE-4D60-932C-4195F1FFF42B}" type="presParOf" srcId="{E0208728-F1AB-49DB-A576-20574F8FDAD6}" destId="{9BF07AD7-474C-4164-BDAE-144C46216A6E}" srcOrd="1" destOrd="0" presId="urn:microsoft.com/office/officeart/2005/8/layout/orgChart1"/>
    <dgm:cxn modelId="{10EFE40F-896C-4278-91E2-7CD9BA758874}" type="presParOf" srcId="{A8E7E15A-CA17-481E-BADC-7AC9EEEAD972}" destId="{32AC330B-3F1D-4BA9-9362-4EC6DF0E5BDE}" srcOrd="1" destOrd="0" presId="urn:microsoft.com/office/officeart/2005/8/layout/orgChart1"/>
    <dgm:cxn modelId="{18D3590E-BCC6-46BD-AB4E-C9008AAEA7A3}" type="presParOf" srcId="{32AC330B-3F1D-4BA9-9362-4EC6DF0E5BDE}" destId="{BDEDF9CB-917D-4944-BD5C-EF1733F3C98C}" srcOrd="0" destOrd="0" presId="urn:microsoft.com/office/officeart/2005/8/layout/orgChart1"/>
    <dgm:cxn modelId="{07C85397-ADA1-4E7B-BB13-98A1883C1EEE}" type="presParOf" srcId="{32AC330B-3F1D-4BA9-9362-4EC6DF0E5BDE}" destId="{28796776-5BDE-4DEC-8297-D94674250E6E}" srcOrd="1" destOrd="0" presId="urn:microsoft.com/office/officeart/2005/8/layout/orgChart1"/>
    <dgm:cxn modelId="{53A36608-4054-4259-B954-4F93F0F9C908}" type="presParOf" srcId="{28796776-5BDE-4DEC-8297-D94674250E6E}" destId="{1E746704-1422-4137-8643-DA04B2B56264}" srcOrd="0" destOrd="0" presId="urn:microsoft.com/office/officeart/2005/8/layout/orgChart1"/>
    <dgm:cxn modelId="{DD0D9909-4C72-4483-83F3-D8FA45A588FF}" type="presParOf" srcId="{1E746704-1422-4137-8643-DA04B2B56264}" destId="{9FCD0C9F-B6CE-4175-A5C8-7ECCBDA5F859}" srcOrd="0" destOrd="0" presId="urn:microsoft.com/office/officeart/2005/8/layout/orgChart1"/>
    <dgm:cxn modelId="{EC1EACF7-8F1E-4474-8AF2-4DFBEBA1239B}" type="presParOf" srcId="{1E746704-1422-4137-8643-DA04B2B56264}" destId="{EAB0673B-87E4-42E5-8E41-37E6451F162D}" srcOrd="1" destOrd="0" presId="urn:microsoft.com/office/officeart/2005/8/layout/orgChart1"/>
    <dgm:cxn modelId="{43F3B30E-683A-4731-BB62-8D5952D44E72}" type="presParOf" srcId="{28796776-5BDE-4DEC-8297-D94674250E6E}" destId="{70604DF5-60A3-48C3-9362-21F928E971D6}" srcOrd="1" destOrd="0" presId="urn:microsoft.com/office/officeart/2005/8/layout/orgChart1"/>
    <dgm:cxn modelId="{B65F7EDA-3155-4471-AC51-A450CEF87EA8}" type="presParOf" srcId="{28796776-5BDE-4DEC-8297-D94674250E6E}" destId="{B3B47904-EA9B-4A43-ADC6-8A4D8E7F7E6B}" srcOrd="2" destOrd="0" presId="urn:microsoft.com/office/officeart/2005/8/layout/orgChart1"/>
    <dgm:cxn modelId="{4ED2C15A-0B6A-42F4-9E96-F560B548DF94}" type="presParOf" srcId="{32AC330B-3F1D-4BA9-9362-4EC6DF0E5BDE}" destId="{05AE7892-491C-4F9E-93E2-EDF7443D75AB}" srcOrd="2" destOrd="0" presId="urn:microsoft.com/office/officeart/2005/8/layout/orgChart1"/>
    <dgm:cxn modelId="{24BA4AF7-641D-41EB-9E4C-BA5BE56E8414}" type="presParOf" srcId="{32AC330B-3F1D-4BA9-9362-4EC6DF0E5BDE}" destId="{28D9D552-7C3E-43B1-B506-53DE19E6D458}" srcOrd="3" destOrd="0" presId="urn:microsoft.com/office/officeart/2005/8/layout/orgChart1"/>
    <dgm:cxn modelId="{4CEDEA63-7CDF-4487-BE40-3770427190AE}" type="presParOf" srcId="{28D9D552-7C3E-43B1-B506-53DE19E6D458}" destId="{14489002-C9BD-4327-BC6E-D1C898D87B85}" srcOrd="0" destOrd="0" presId="urn:microsoft.com/office/officeart/2005/8/layout/orgChart1"/>
    <dgm:cxn modelId="{1DDA37ED-C31E-4C49-AB4F-88629836D721}" type="presParOf" srcId="{14489002-C9BD-4327-BC6E-D1C898D87B85}" destId="{443C5F0A-403B-4C93-B18C-CE0A6F58837E}" srcOrd="0" destOrd="0" presId="urn:microsoft.com/office/officeart/2005/8/layout/orgChart1"/>
    <dgm:cxn modelId="{09D2AD73-C133-40E9-B157-561FB5092382}" type="presParOf" srcId="{14489002-C9BD-4327-BC6E-D1C898D87B85}" destId="{DA693CB7-F045-463C-98A2-7A8160846DE9}" srcOrd="1" destOrd="0" presId="urn:microsoft.com/office/officeart/2005/8/layout/orgChart1"/>
    <dgm:cxn modelId="{7E2702B2-1DDC-4E61-A2D5-A3AB44A2EA72}" type="presParOf" srcId="{28D9D552-7C3E-43B1-B506-53DE19E6D458}" destId="{1E57E5C6-34D2-4431-8077-22B053F931D9}" srcOrd="1" destOrd="0" presId="urn:microsoft.com/office/officeart/2005/8/layout/orgChart1"/>
    <dgm:cxn modelId="{1BB52B1D-B294-4818-B837-717C0E2E5B0A}" type="presParOf" srcId="{28D9D552-7C3E-43B1-B506-53DE19E6D458}" destId="{3BF3423A-C6F6-46E4-B9AE-33730620F47C}" srcOrd="2" destOrd="0" presId="urn:microsoft.com/office/officeart/2005/8/layout/orgChart1"/>
    <dgm:cxn modelId="{C21ED9B1-55D6-449B-9C3B-D531F77B4B41}" type="presParOf" srcId="{32AC330B-3F1D-4BA9-9362-4EC6DF0E5BDE}" destId="{5B84B99A-C4FB-4E55-835A-17C98B3D0F2D}" srcOrd="4" destOrd="0" presId="urn:microsoft.com/office/officeart/2005/8/layout/orgChart1"/>
    <dgm:cxn modelId="{1BACFF26-1906-4E6E-BA93-8A223BBD3AB0}" type="presParOf" srcId="{32AC330B-3F1D-4BA9-9362-4EC6DF0E5BDE}" destId="{1C679A49-9DC9-46FB-A8A9-88D914B72F01}" srcOrd="5" destOrd="0" presId="urn:microsoft.com/office/officeart/2005/8/layout/orgChart1"/>
    <dgm:cxn modelId="{5210E62D-AA98-4ACC-8FE2-9A0BE16572D6}" type="presParOf" srcId="{1C679A49-9DC9-46FB-A8A9-88D914B72F01}" destId="{D4C58D86-F018-46B1-A4AD-F94668A701DD}" srcOrd="0" destOrd="0" presId="urn:microsoft.com/office/officeart/2005/8/layout/orgChart1"/>
    <dgm:cxn modelId="{690DF1AF-0A9E-436E-92A1-907DA7A35E3C}" type="presParOf" srcId="{D4C58D86-F018-46B1-A4AD-F94668A701DD}" destId="{0F465F6C-91FB-4C12-95BB-25CA777FE952}" srcOrd="0" destOrd="0" presId="urn:microsoft.com/office/officeart/2005/8/layout/orgChart1"/>
    <dgm:cxn modelId="{5CC21306-96EB-42B6-886C-9AD201ED6E96}" type="presParOf" srcId="{D4C58D86-F018-46B1-A4AD-F94668A701DD}" destId="{0EE4ED5C-09E8-4E4F-94A2-EA78B67A3E3B}" srcOrd="1" destOrd="0" presId="urn:microsoft.com/office/officeart/2005/8/layout/orgChart1"/>
    <dgm:cxn modelId="{A10FCE69-E19E-4036-BEE1-10B551AFE9DA}" type="presParOf" srcId="{1C679A49-9DC9-46FB-A8A9-88D914B72F01}" destId="{0BEAF172-C76C-46E7-BCEF-3E86ABAB1771}" srcOrd="1" destOrd="0" presId="urn:microsoft.com/office/officeart/2005/8/layout/orgChart1"/>
    <dgm:cxn modelId="{213F3C8E-30D1-4EF5-B803-43C96368115D}" type="presParOf" srcId="{1C679A49-9DC9-46FB-A8A9-88D914B72F01}" destId="{C563F8A1-1BB2-4F3A-A971-DB0FB0F090F1}" srcOrd="2" destOrd="0" presId="urn:microsoft.com/office/officeart/2005/8/layout/orgChart1"/>
    <dgm:cxn modelId="{D0ADEC4B-C71A-4A9F-A229-7CB53C5B8CDB}" type="presParOf" srcId="{32AC330B-3F1D-4BA9-9362-4EC6DF0E5BDE}" destId="{E46D6E1E-1964-412F-9FEA-BA30955C26C8}" srcOrd="6" destOrd="0" presId="urn:microsoft.com/office/officeart/2005/8/layout/orgChart1"/>
    <dgm:cxn modelId="{B5333272-86A8-4010-82E2-8F4F38E4B269}" type="presParOf" srcId="{32AC330B-3F1D-4BA9-9362-4EC6DF0E5BDE}" destId="{1A5531C2-1405-466C-9880-5AB0A7296A3C}" srcOrd="7" destOrd="0" presId="urn:microsoft.com/office/officeart/2005/8/layout/orgChart1"/>
    <dgm:cxn modelId="{809CF4A6-5C3C-4C75-98D7-D15899A3B5DF}" type="presParOf" srcId="{1A5531C2-1405-466C-9880-5AB0A7296A3C}" destId="{1F878A36-BB19-4037-8DFC-5033A1E88664}" srcOrd="0" destOrd="0" presId="urn:microsoft.com/office/officeart/2005/8/layout/orgChart1"/>
    <dgm:cxn modelId="{6B6F9DAF-FADF-4DE4-8AEF-25FF345D1597}" type="presParOf" srcId="{1F878A36-BB19-4037-8DFC-5033A1E88664}" destId="{2FC62035-9429-4F63-A57F-F8420297BAC6}" srcOrd="0" destOrd="0" presId="urn:microsoft.com/office/officeart/2005/8/layout/orgChart1"/>
    <dgm:cxn modelId="{6951B579-CB1B-4D26-A061-ECA22249F381}" type="presParOf" srcId="{1F878A36-BB19-4037-8DFC-5033A1E88664}" destId="{9C3E4E93-D567-4B82-9E97-90C2812FDC9B}" srcOrd="1" destOrd="0" presId="urn:microsoft.com/office/officeart/2005/8/layout/orgChart1"/>
    <dgm:cxn modelId="{8E034981-5B93-4D5B-AED9-AF26BE548C84}" type="presParOf" srcId="{1A5531C2-1405-466C-9880-5AB0A7296A3C}" destId="{CFE3ADD3-CFA0-4016-A130-A8EDCBD23412}" srcOrd="1" destOrd="0" presId="urn:microsoft.com/office/officeart/2005/8/layout/orgChart1"/>
    <dgm:cxn modelId="{993EEF30-6D39-44D3-AD12-418303F41E15}" type="presParOf" srcId="{1A5531C2-1405-466C-9880-5AB0A7296A3C}" destId="{33F5B4C2-C6D0-4472-BCEA-8CBC586D994C}" srcOrd="2" destOrd="0" presId="urn:microsoft.com/office/officeart/2005/8/layout/orgChart1"/>
    <dgm:cxn modelId="{7B6CBEF4-0061-419C-A600-A3B8D48B4F46}" type="presParOf" srcId="{A8E7E15A-CA17-481E-BADC-7AC9EEEAD972}" destId="{3DDE399B-EE67-4852-8DD6-0E6217C305B5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3A33-789E-40EA-AC08-D75510353B57}" type="datetimeFigureOut">
              <a:rPr lang="ru-RU" smtClean="0"/>
              <a:pPr/>
              <a:t>20.11.2009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BF6E14E-C775-4899-B20C-7065C5888A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3A33-789E-40EA-AC08-D75510353B57}" type="datetimeFigureOut">
              <a:rPr lang="ru-RU" smtClean="0"/>
              <a:pPr/>
              <a:t>20.11.2009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E14E-C775-4899-B20C-7065C5888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3A33-789E-40EA-AC08-D75510353B57}" type="datetimeFigureOut">
              <a:rPr lang="ru-RU" smtClean="0"/>
              <a:pPr/>
              <a:t>20.11.2009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E14E-C775-4899-B20C-7065C5888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3A33-789E-40EA-AC08-D75510353B57}" type="datetimeFigureOut">
              <a:rPr lang="ru-RU" smtClean="0"/>
              <a:pPr/>
              <a:t>20.11.2009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E14E-C775-4899-B20C-7065C5888A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3A33-789E-40EA-AC08-D75510353B57}" type="datetimeFigureOut">
              <a:rPr lang="ru-RU" smtClean="0"/>
              <a:pPr/>
              <a:t>20.11.2009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BF6E14E-C775-4899-B20C-7065C5888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3A33-789E-40EA-AC08-D75510353B57}" type="datetimeFigureOut">
              <a:rPr lang="ru-RU" smtClean="0"/>
              <a:pPr/>
              <a:t>20.11.2009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E14E-C775-4899-B20C-7065C5888A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3A33-789E-40EA-AC08-D75510353B57}" type="datetimeFigureOut">
              <a:rPr lang="ru-RU" smtClean="0"/>
              <a:pPr/>
              <a:t>20.11.2009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E14E-C775-4899-B20C-7065C5888A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3A33-789E-40EA-AC08-D75510353B57}" type="datetimeFigureOut">
              <a:rPr lang="ru-RU" smtClean="0"/>
              <a:pPr/>
              <a:t>20.11.2009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E14E-C775-4899-B20C-7065C5888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3A33-789E-40EA-AC08-D75510353B57}" type="datetimeFigureOut">
              <a:rPr lang="ru-RU" smtClean="0"/>
              <a:pPr/>
              <a:t>20.11.2009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E14E-C775-4899-B20C-7065C5888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3A33-789E-40EA-AC08-D75510353B57}" type="datetimeFigureOut">
              <a:rPr lang="ru-RU" smtClean="0"/>
              <a:pPr/>
              <a:t>20.11.2009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E14E-C775-4899-B20C-7065C5888A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3A33-789E-40EA-AC08-D75510353B57}" type="datetimeFigureOut">
              <a:rPr lang="ru-RU" smtClean="0"/>
              <a:pPr/>
              <a:t>20.11.2009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BF6E14E-C775-4899-B20C-7065C5888A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05D3A33-789E-40EA-AC08-D75510353B57}" type="datetimeFigureOut">
              <a:rPr lang="ru-RU" smtClean="0"/>
              <a:pPr/>
              <a:t>20.11.2009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BF6E14E-C775-4899-B20C-7065C5888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1500174"/>
            <a:ext cx="7643866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Суицид – геройство или слабость?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571480"/>
            <a:ext cx="85011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Родительское собрание в 8-х классах МОУСОШ №8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суицид\2\teensuic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429132"/>
            <a:ext cx="2588577" cy="2000264"/>
          </a:xfrm>
          <a:prstGeom prst="rect">
            <a:avLst/>
          </a:prstGeom>
          <a:noFill/>
        </p:spPr>
      </p:pic>
      <p:pic>
        <p:nvPicPr>
          <p:cNvPr id="1027" name="Picture 3" descr="G:\суицид\2\suici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571876"/>
            <a:ext cx="2667018" cy="2000264"/>
          </a:xfrm>
          <a:prstGeom prst="rect">
            <a:avLst/>
          </a:prstGeom>
          <a:noFill/>
        </p:spPr>
      </p:pic>
      <p:pic>
        <p:nvPicPr>
          <p:cNvPr id="1028" name="Picture 4" descr="G:\суицид\2\s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643446"/>
            <a:ext cx="2692387" cy="1785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:\суицид\2\suic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0711"/>
            <a:ext cx="8643998" cy="64829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14282" y="571480"/>
          <a:ext cx="8643998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Беслан\фото\223183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5143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суицид\2\0_240fa_8a64f654_X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1-уч\Мои документы\Мои рисунки\620183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11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1-уч\Мои документы\Мои рисунки\7af083ed4fd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77800" y="0"/>
            <a:ext cx="93218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суицид\2\32348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6765"/>
            <a:ext cx="9144000" cy="687476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1-уч\Рабочий стол\Физ-ра\Изображение1 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0548" cy="720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1-уч\Рабочий стол\Поход 23,09,2009\100_37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Documents and Settings\1-уч\Мои документы\Мои рисунки\mci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7279" y="0"/>
            <a:ext cx="918127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Беслан\фото\9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13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Беслан\фото\9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13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суицид\2\suicid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суицид\2\suici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071546"/>
            <a:ext cx="88582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Суицидальное поведение</a:t>
            </a:r>
            <a:endParaRPr lang="ru-RU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500438"/>
            <a:ext cx="50302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Демонстративный</a:t>
            </a:r>
            <a:r>
              <a:rPr lang="ru-RU" sz="3600" b="1" cap="none" spc="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 </a:t>
            </a:r>
            <a:endParaRPr lang="ru-RU" sz="3600" b="1" cap="none" spc="0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4786322"/>
            <a:ext cx="39270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Аффективный</a:t>
            </a:r>
            <a:endParaRPr lang="ru-RU" sz="4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3643314"/>
            <a:ext cx="28937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Истинный</a:t>
            </a:r>
            <a:endParaRPr lang="ru-RU" sz="4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214942" y="1857364"/>
            <a:ext cx="45719" cy="307183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2928926" y="2000240"/>
            <a:ext cx="45719" cy="17145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flipH="1">
            <a:off x="7143767" y="1857364"/>
            <a:ext cx="45719" cy="200026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суицид\2\AB18CA8BE28CABE2suic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6601"/>
            <a:ext cx="8715436" cy="648710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суицид\2\51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0711"/>
            <a:ext cx="8715436" cy="6482999"/>
          </a:xfrm>
          <a:prstGeom prst="rect">
            <a:avLst/>
          </a:prstGeom>
          <a:noFill/>
        </p:spPr>
      </p:pic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8143900" y="6215082"/>
            <a:ext cx="428628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уицид\2\suicid-30.11.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13_защита от угроз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8358214" y="6357958"/>
            <a:ext cx="571504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204</TotalTime>
  <Words>30</Words>
  <Application>Microsoft Office PowerPoint</Application>
  <PresentationFormat>Экран (4:3)</PresentationFormat>
  <Paragraphs>11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M&amp;P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</dc:creator>
  <cp:lastModifiedBy>учитель</cp:lastModifiedBy>
  <cp:revision>20</cp:revision>
  <dcterms:created xsi:type="dcterms:W3CDTF">2009-11-15T10:07:04Z</dcterms:created>
  <dcterms:modified xsi:type="dcterms:W3CDTF">2009-11-20T14:11:51Z</dcterms:modified>
</cp:coreProperties>
</file>