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23" r:id="rId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FF33"/>
    <a:srgbClr val="00FFFF"/>
    <a:srgbClr val="00CCFF"/>
    <a:srgbClr val="FF3300"/>
    <a:srgbClr val="000099"/>
    <a:srgbClr val="00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3460" autoAdjust="0"/>
  </p:normalViewPr>
  <p:slideViewPr>
    <p:cSldViewPr>
      <p:cViewPr varScale="1">
        <p:scale>
          <a:sx n="66" d="100"/>
          <a:sy n="66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E1-5044-41FD-929D-6CEF9D76B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CA0FD-A439-4CB7-A9E0-A17B6BC31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875B-11F1-45BA-8286-FD3705526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43FA0-5802-415D-8CED-3164662F3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0157-E628-44D4-83E2-5ED659FC6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F722F-6149-4B43-B6A8-7028FA758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D222A-433C-4A17-99E1-AFDF2C9C3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A8772-7452-4302-BD10-31F91C89E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48653-DE95-40C3-BEB7-7A2352637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41AD5-5E01-406B-927A-692D73946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436A-9D71-40A1-AB22-D268D5D37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C04AD-1A70-40E5-8FBE-CFC9DA5EF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1C3E91B5-FCBA-451A-BAF8-6717FE87A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>
    <p:dissolve/>
    <p:sndAc>
      <p:endSnd/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Голуб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94450"/>
          </a:xfrm>
        </p:spPr>
        <p:txBody>
          <a:bodyPr/>
          <a:lstStyle/>
          <a:p>
            <a:pPr algn="l"/>
            <a:r>
              <a:rPr lang="ru-RU" sz="3200" b="1" i="1" smtClean="0">
                <a:solidFill>
                  <a:srgbClr val="CC0099"/>
                </a:solidFill>
              </a:rPr>
              <a:t>Видел в математике он свет,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Как художник, как большой поэт. </a:t>
            </a:r>
            <a:r>
              <a:rPr lang="en-US" sz="3200" b="1" i="1" smtClean="0">
                <a:solidFill>
                  <a:srgbClr val="CC0099"/>
                </a:solidFill>
              </a:rPr>
              <a:t>    </a:t>
            </a:r>
            <a:br>
              <a:rPr lang="en-US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Числам придавал огромный вес,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Он считал их чудом из чудес.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И в своих работах отмечал: 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Числа </a:t>
            </a:r>
            <a:r>
              <a:rPr lang="ru-RU" sz="3200" b="1" smtClean="0">
                <a:solidFill>
                  <a:srgbClr val="CC0099"/>
                </a:solidFill>
              </a:rPr>
              <a:t>— </a:t>
            </a:r>
            <a:r>
              <a:rPr lang="ru-RU" sz="3200" b="1" i="1" smtClean="0">
                <a:solidFill>
                  <a:srgbClr val="CC0099"/>
                </a:solidFill>
              </a:rPr>
              <a:t>есть начало из начал. 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Гениальным проникал умом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 Сущность теорем и аксиом.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Многие его ученики</a:t>
            </a:r>
            <a:r>
              <a:rPr lang="en-US" sz="3200" b="1" i="1" smtClean="0">
                <a:solidFill>
                  <a:srgbClr val="CC0099"/>
                </a:solidFill>
              </a:rPr>
              <a:t/>
            </a:r>
            <a:br>
              <a:rPr lang="en-US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В мир несли культуры огоньки. 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Не случайно с нами до сих пор </a:t>
            </a:r>
            <a:br>
              <a:rPr lang="ru-RU" sz="3200" b="1" i="1" smtClean="0">
                <a:solidFill>
                  <a:srgbClr val="CC0099"/>
                </a:solidFill>
              </a:rPr>
            </a:br>
            <a:r>
              <a:rPr lang="ru-RU" sz="3200" b="1" i="1" smtClean="0">
                <a:solidFill>
                  <a:srgbClr val="CC0099"/>
                </a:solidFill>
              </a:rPr>
              <a:t>Мудрый, легендарный Пифагор!</a:t>
            </a:r>
          </a:p>
        </p:txBody>
      </p:sp>
      <p:pic>
        <p:nvPicPr>
          <p:cNvPr id="66564" name="Picture 4" descr="Рисунок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060575"/>
            <a:ext cx="2330450" cy="2592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Видел в математике он свет, Как художник, как большой поэт.      Числам придавал огромный вес, Он считал их чудом из чудес. И в своих работах отмечал:  Числа — есть начало из начал.  Гениальным проникал умом  Сущность теорем и аксиом. Многие его ученики В мир несли культуры огоньки.  Не случайно с нами до сих пор  Мудрый, легендарный Пифагор!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311</cp:lastModifiedBy>
  <cp:revision>23</cp:revision>
  <dcterms:created xsi:type="dcterms:W3CDTF">2009-11-21T17:07:23Z</dcterms:created>
  <dcterms:modified xsi:type="dcterms:W3CDTF">2009-12-06T11:10:49Z</dcterms:modified>
</cp:coreProperties>
</file>