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FF33"/>
    <a:srgbClr val="00FFFF"/>
    <a:srgbClr val="00CCFF"/>
    <a:srgbClr val="FF3300"/>
    <a:srgbClr val="000099"/>
    <a:srgbClr val="00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3460" autoAdjust="0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E1B6-7214-476B-8311-D6CD5D736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D45B-944D-4718-AAC8-24883F4E9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4ADD8-6F6E-405A-96DC-1D205D674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F6C6-999A-4932-9FBD-97A872834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4423-D16A-4025-8732-92BBC513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849A3-9FEB-47B8-A125-2658A01B2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1324-558F-4A39-9A32-9EF33E6E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C61CE-9857-4CAC-9331-80A6C4B09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9B5F2-DA59-4996-A067-342597CF6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90943-C40F-46F8-A5CE-26078B14C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D2DA-02D4-4ACA-B8F5-EFC99916A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D2BE-0F35-4CC5-8738-D0BCB3467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B44BD7A0-E319-4936-BDDD-63E6E270F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>
    <p:dissolve/>
    <p:sndAc>
      <p:endSnd/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55875" y="0"/>
            <a:ext cx="6588125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Ш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О жизни Пифагора известно немного. Он родился в 580 г. до н.э. в Древней Греции на острове Самос, который находится в Эгейском море у берегов Малой Азии, поэтому его называют Пифагором Самосским.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Родился Пифагор в семье резчика по камню, который сыскал скорее славу, чем богатство. Ещё в детстве он проявлял незаурядные способности, и когда подрос, неугомонному воображению юноши стало тесно на маленьком острове.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Пифагор перебрался в город Милеет и стал учеником Фалеса, которому в то время шёл восьмой десяток. Мудрый учёный посоветовал юноше отправиться в Египет. Когда Пифагор постиг науку египетских жрецов, то засобирался домой, чтобы там создать свою школу. 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Он поселился в одной из греческих колоний Южной Италии  в городе Кротоне. Там Пифагор организовал тайный союз молодёжи из представителей аристократии. Каждый вступающий отрекался от своего имущества и давал клятву хранить в тайне учения основателя. Пифагорейцы, как их позднее стали называть, занимались математикой, философией, естественными науками. В школе существовал декрет, по которому авторство всех математических работ приписывалось учителю.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Ш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Самая популярная теорема геометрии, сделавшая Пифагора  знаменитым математиком. Однако, само утверждение было открыто задолго до него, но в современной истории науки считается, что Пифагор дал ему первое логически стройное доказательство.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Ш"/>
            </a:pP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Теорема Пифагора заслужила место в </a:t>
            </a:r>
            <a:r>
              <a:rPr lang="ru-RU" sz="1400">
                <a:solidFill>
                  <a:srgbClr val="0000FF"/>
                </a:solidFill>
                <a:latin typeface="Times New Roman" pitchFamily="18" charset="0"/>
              </a:rPr>
              <a:t>«Книге рекордов Гиннеса»</a:t>
            </a:r>
            <a:r>
              <a:rPr lang="ru-RU" sz="1400">
                <a:solidFill>
                  <a:srgbClr val="993366"/>
                </a:solidFill>
                <a:latin typeface="Times New Roman" pitchFamily="18" charset="0"/>
              </a:rPr>
              <a:t> как получившая наибольшее число доказательств. Американский автор Э. Лумис в книге «Пифагорово предложение», вышедшей в 1940 г., собрал 370 разных доказательств! </a:t>
            </a:r>
            <a:endParaRPr lang="ru-RU" sz="1400">
              <a:latin typeface="Times New Roman" pitchFamily="18" charset="0"/>
            </a:endParaRP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ru-RU" sz="1400">
              <a:solidFill>
                <a:srgbClr val="993366"/>
              </a:solidFill>
              <a:latin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b="0">
              <a:solidFill>
                <a:srgbClr val="993366"/>
              </a:solidFill>
              <a:latin typeface="Times New Roman" pitchFamily="18" charset="0"/>
            </a:endParaRPr>
          </a:p>
        </p:txBody>
      </p:sp>
      <p:pic>
        <p:nvPicPr>
          <p:cNvPr id="92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92150"/>
            <a:ext cx="23368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50825" y="3860800"/>
            <a:ext cx="2305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ПИФАГОР САМОССКИЙ</a:t>
            </a:r>
            <a:endParaRPr lang="ru-RU" b="0">
              <a:solidFill>
                <a:srgbClr val="0000FF"/>
              </a:solidFill>
            </a:endParaRPr>
          </a:p>
          <a:p>
            <a:r>
              <a:rPr lang="ru-RU" b="0">
                <a:solidFill>
                  <a:srgbClr val="0000FF"/>
                </a:solidFill>
              </a:rPr>
              <a:t>(ок. 580 – ок. 500 г. до н.э.)</a:t>
            </a:r>
          </a:p>
        </p:txBody>
      </p:sp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267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Book Antiqua</vt:lpstr>
      <vt:lpstr>Georgia</vt:lpstr>
      <vt:lpstr>Monotype Corsiva</vt:lpstr>
      <vt:lpstr>Bookman Old Style</vt:lpstr>
      <vt:lpstr>Оформление по умолчанию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311</cp:lastModifiedBy>
  <cp:revision>22</cp:revision>
  <dcterms:created xsi:type="dcterms:W3CDTF">2009-11-21T17:07:23Z</dcterms:created>
  <dcterms:modified xsi:type="dcterms:W3CDTF">2009-12-03T10:05:04Z</dcterms:modified>
</cp:coreProperties>
</file>