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3" r:id="rId3"/>
    <p:sldId id="257" r:id="rId4"/>
    <p:sldId id="258" r:id="rId5"/>
    <p:sldId id="259" r:id="rId6"/>
    <p:sldId id="271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833" autoAdjust="0"/>
  </p:normalViewPr>
  <p:slideViewPr>
    <p:cSldViewPr>
      <p:cViewPr varScale="1">
        <p:scale>
          <a:sx n="71" d="100"/>
          <a:sy n="71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46BB-F528-4D41-B197-3234CFD051F1}" type="datetimeFigureOut">
              <a:rPr lang="ru-RU"/>
              <a:pPr>
                <a:defRPr/>
              </a:pPr>
              <a:t>12.03.2010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4032B-3F1B-4B3B-BEFC-75024E57E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57061-C04A-42A9-A083-4B099D94B10B}" type="datetimeFigureOut">
              <a:rPr lang="ru-RU"/>
              <a:pPr>
                <a:defRPr/>
              </a:pPr>
              <a:t>12.03.2010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518C4-9684-44E8-97FA-873B6F8AD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C2DAF-328D-4753-8490-F6875E152CC8}" type="datetimeFigureOut">
              <a:rPr lang="ru-RU"/>
              <a:pPr>
                <a:defRPr/>
              </a:pPr>
              <a:t>12.03.2010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982F9-A258-4919-9176-AB318F195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B0930-4469-45E2-9CCA-07D18C300D7B}" type="datetimeFigureOut">
              <a:rPr lang="ru-RU"/>
              <a:pPr>
                <a:defRPr/>
              </a:pPr>
              <a:t>12.03.2010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A0AD-17D7-4FCB-A61C-E559FB9AE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5DBE3-22FB-4DE3-9070-E057C1319972}" type="datetimeFigureOut">
              <a:rPr lang="ru-RU"/>
              <a:pPr>
                <a:defRPr/>
              </a:pPr>
              <a:t>12.03.2010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31118-AC71-48B6-85F5-76F04955D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7C1D1-9FE2-44BE-8063-C5821C28C6E6}" type="datetimeFigureOut">
              <a:rPr lang="ru-RU"/>
              <a:pPr>
                <a:defRPr/>
              </a:pPr>
              <a:t>12.03.2010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622B-803E-4915-8FE0-6A1CCCE5B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BAC9-E761-4BCE-83E6-0B0AB6984BC0}" type="datetimeFigureOut">
              <a:rPr lang="ru-RU"/>
              <a:pPr>
                <a:defRPr/>
              </a:pPr>
              <a:t>12.03.2010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D655B-3FEE-44D5-B94C-3AAB07B68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A3461-5BCB-47EB-9935-66EFCE0C41AA}" type="datetimeFigureOut">
              <a:rPr lang="ru-RU"/>
              <a:pPr>
                <a:defRPr/>
              </a:pPr>
              <a:t>12.03.2010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A323F-53A5-41FF-BD69-A584D3F44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15911-897B-4212-8161-0F74A6FA83A4}" type="datetimeFigureOut">
              <a:rPr lang="ru-RU"/>
              <a:pPr>
                <a:defRPr/>
              </a:pPr>
              <a:t>12.03.2010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8C3EF-A293-43B0-B207-974B7E303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7F753-0EAC-46AE-A199-FDE194234956}" type="datetimeFigureOut">
              <a:rPr lang="ru-RU"/>
              <a:pPr>
                <a:defRPr/>
              </a:pPr>
              <a:t>12.03.2010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8BDF3-78B7-4E0C-B4DB-71F2BF7E6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465AA-103E-46DD-828A-F487F6B75807}" type="datetimeFigureOut">
              <a:rPr lang="ru-RU"/>
              <a:pPr>
                <a:defRPr/>
              </a:pPr>
              <a:t>12.03.2010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B19A-1B67-49F5-8E03-29BE18689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198C64-D686-402A-B8FC-207CCF77980A}" type="datetimeFigureOut">
              <a:rPr lang="ru-RU"/>
              <a:pPr>
                <a:defRPr/>
              </a:pPr>
              <a:t>12.03.2010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1C4837-70EF-47A0-9F4C-FAB55012A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89" r:id="rId3"/>
    <p:sldLayoutId id="2147483788" r:id="rId4"/>
    <p:sldLayoutId id="2147483787" r:id="rId5"/>
    <p:sldLayoutId id="2147483786" r:id="rId6"/>
    <p:sldLayoutId id="2147483785" r:id="rId7"/>
    <p:sldLayoutId id="2147483784" r:id="rId8"/>
    <p:sldLayoutId id="2147483783" r:id="rId9"/>
    <p:sldLayoutId id="2147483782" r:id="rId10"/>
    <p:sldLayoutId id="21474837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00063"/>
            <a:ext cx="7772400" cy="19288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+mn-lt"/>
              </a:rPr>
              <a:t>Большая буква в именах собственных.                                               Урок русского языка во 2 классе по системе </a:t>
            </a:r>
            <a:r>
              <a:rPr lang="ru-RU" sz="2400" dirty="0" err="1" smtClean="0">
                <a:latin typeface="+mn-lt"/>
              </a:rPr>
              <a:t>Л.В.Занкова</a:t>
            </a:r>
            <a:endParaRPr lang="ru-RU" sz="2400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smtClean="0">
                <a:solidFill>
                  <a:schemeClr val="tx1"/>
                </a:solidFill>
              </a:rPr>
              <a:t>О. Г. Овчарова,</a:t>
            </a:r>
          </a:p>
          <a:p>
            <a:r>
              <a:rPr lang="ru-RU" sz="2400" smtClean="0">
                <a:solidFill>
                  <a:schemeClr val="tx1"/>
                </a:solidFill>
              </a:rPr>
              <a:t>учитель начальных классов, гимнгазия № 11,    г. Волгоград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em\Pictures\Мои сканированные изображения\2009-10 (окт)\сканирование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1525" y="-441325"/>
            <a:ext cx="10688638" cy="77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929313"/>
            <a:ext cx="8229600" cy="928687"/>
          </a:xfrm>
        </p:spPr>
        <p:txBody>
          <a:bodyPr/>
          <a:lstStyle/>
          <a:p>
            <a:r>
              <a:rPr lang="ru-RU" sz="7200" smtClean="0"/>
              <a:t>кот Рыжик</a:t>
            </a:r>
          </a:p>
        </p:txBody>
      </p:sp>
      <p:pic>
        <p:nvPicPr>
          <p:cNvPr id="1026" name="Picture 2" descr="C:\Users\oem\Pictures\Мои сканированные изображения\2009-10 (окт)\сканирование0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14313"/>
            <a:ext cx="8215313" cy="5786437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929313"/>
            <a:ext cx="8229600" cy="928687"/>
          </a:xfrm>
        </p:spPr>
        <p:txBody>
          <a:bodyPr/>
          <a:lstStyle/>
          <a:p>
            <a:r>
              <a:rPr lang="ru-RU" sz="7200" smtClean="0"/>
              <a:t>собака Дон</a:t>
            </a:r>
          </a:p>
        </p:txBody>
      </p:sp>
      <p:pic>
        <p:nvPicPr>
          <p:cNvPr id="24578" name="Picture 2" descr="C:\Users\oem\Pictures\Мои сканированные изображения\2009-10 (окт)\сканирование00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42875"/>
            <a:ext cx="8143875" cy="5857875"/>
          </a:xfr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ru-RU" sz="7200" smtClean="0"/>
              <a:t>кошка Ночка</a:t>
            </a:r>
          </a:p>
        </p:txBody>
      </p:sp>
      <p:pic>
        <p:nvPicPr>
          <p:cNvPr id="1026" name="Picture 2" descr="C:\Users\oem\Pictures\Мои сканированные изображения\2009-10 (окт)\сканирование0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285875"/>
            <a:ext cx="7929563" cy="5286375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5929313"/>
            <a:ext cx="8229600" cy="928687"/>
          </a:xfrm>
        </p:spPr>
        <p:txBody>
          <a:bodyPr/>
          <a:lstStyle/>
          <a:p>
            <a:r>
              <a:rPr lang="ru-RU" sz="7200" smtClean="0"/>
              <a:t>щенок Роки</a:t>
            </a:r>
          </a:p>
        </p:txBody>
      </p:sp>
      <p:pic>
        <p:nvPicPr>
          <p:cNvPr id="1026" name="Picture 2" descr="C:\Users\oem\Pictures\Мои сканированные изображения\2009-10 (окт)\сканирование0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214313"/>
            <a:ext cx="7715250" cy="5715000"/>
          </a:xfr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7150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/>
              <a:t>петух Петя</a:t>
            </a:r>
            <a:endParaRPr lang="ru-RU" sz="7200" dirty="0"/>
          </a:p>
        </p:txBody>
      </p:sp>
      <p:pic>
        <p:nvPicPr>
          <p:cNvPr id="1026" name="Picture 2" descr="C:\Users\oem\Pictures\Мои сканированные изображения\2009-10 (окт)\сканирование0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14313"/>
            <a:ext cx="8358187" cy="5715000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928688"/>
          </a:xfrm>
        </p:spPr>
        <p:txBody>
          <a:bodyPr/>
          <a:lstStyle/>
          <a:p>
            <a:r>
              <a:rPr lang="ru-RU" sz="7200" smtClean="0"/>
              <a:t>гусь Гоша</a:t>
            </a:r>
          </a:p>
        </p:txBody>
      </p:sp>
      <p:pic>
        <p:nvPicPr>
          <p:cNvPr id="4" name="Picture 2" descr="C:\Users\oem\Pictures\Мои сканированные изображения\2009-10 (окт)\сканирование0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928688"/>
            <a:ext cx="7929563" cy="5786437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22313" y="5768975"/>
            <a:ext cx="7772400" cy="231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8" y="1000125"/>
            <a:ext cx="8643937" cy="43576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Наш  шарик  поймал воздушный  шарик.  Пять горшков  принес  </a:t>
            </a:r>
            <a:r>
              <a:rPr lang="ru-RU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петя</a:t>
            </a:r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горшков.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3" y="642938"/>
            <a:ext cx="8358187" cy="5357812"/>
          </a:xfrm>
        </p:spPr>
        <p:txBody>
          <a:bodyPr/>
          <a:lstStyle/>
          <a:p>
            <a:r>
              <a:rPr lang="ru-RU" sz="6600" smtClean="0"/>
              <a:t>ва  зи  лю  ма  ми  пе  ро  та  ля  на  ня  ра  ря  ся  тя  ша 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487"/>
          </a:xfrm>
        </p:spPr>
        <p:txBody>
          <a:bodyPr/>
          <a:lstStyle/>
          <a:p>
            <a:r>
              <a:rPr lang="ru-RU" sz="40000" smtClean="0"/>
              <a:t>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50" y="3714750"/>
            <a:ext cx="1571625" cy="10001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7200" smtClean="0">
                <a:solidFill>
                  <a:srgbClr val="C00000"/>
                </a:solidFill>
              </a:rPr>
              <a:t>СЯ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37"/>
          </a:xfrm>
        </p:spPr>
        <p:txBody>
          <a:bodyPr/>
          <a:lstStyle/>
          <a:p>
            <a:r>
              <a:rPr lang="ru-RU" sz="40000" smtClean="0"/>
              <a:t>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63" y="1214438"/>
            <a:ext cx="1928812" cy="12858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8000" smtClean="0">
                <a:solidFill>
                  <a:srgbClr val="FF0000"/>
                </a:solidFill>
              </a:rPr>
              <a:t>ТЯ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5938" y="857250"/>
            <a:ext cx="5357812" cy="20002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0" dirty="0" smtClean="0">
                <a:solidFill>
                  <a:srgbClr val="FFC000"/>
                </a:solidFill>
                <a:latin typeface="+mn-lt"/>
              </a:rPr>
              <a:t>ша</a:t>
            </a:r>
            <a:endParaRPr lang="ru-RU" sz="200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2500313"/>
            <a:ext cx="7615238" cy="785812"/>
          </a:xfrm>
        </p:spPr>
        <p:txBody>
          <a:bodyPr/>
          <a:lstStyle/>
          <a:p>
            <a:pPr algn="ctr"/>
            <a:r>
              <a:rPr lang="ru-RU" sz="8000" smtClean="0"/>
              <a:t>___________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7972425" cy="35004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0000" smtClean="0">
                <a:solidFill>
                  <a:srgbClr val="002060"/>
                </a:solidFill>
              </a:rPr>
              <a:t>та</a:t>
            </a:r>
            <a:endParaRPr lang="ru-RU" sz="20000" smtClean="0">
              <a:solidFill>
                <a:srgbClr val="FFC000"/>
              </a:solidFill>
            </a:endParaRPr>
          </a:p>
        </p:txBody>
      </p:sp>
      <p:sp>
        <p:nvSpPr>
          <p:cNvPr id="17412" name="Текст 8"/>
          <p:cNvSpPr>
            <a:spLocks noGrp="1"/>
          </p:cNvSpPr>
          <p:nvPr>
            <p:ph type="body" sz="quarter" idx="3"/>
          </p:nvPr>
        </p:nvSpPr>
        <p:spPr>
          <a:xfrm>
            <a:off x="8572500" y="1535113"/>
            <a:ext cx="114300" cy="6397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5025" y="5929313"/>
            <a:ext cx="4041775" cy="196850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6563" y="273050"/>
            <a:ext cx="2143125" cy="1655763"/>
          </a:xfrm>
        </p:spPr>
        <p:txBody>
          <a:bodyPr/>
          <a:lstStyle/>
          <a:p>
            <a:pPr algn="ctr"/>
            <a:r>
              <a:rPr lang="ru-RU" sz="20000" smtClean="0"/>
              <a:t>,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715125" y="3143250"/>
            <a:ext cx="2214563" cy="32861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0000" smtClean="0"/>
              <a:t>Я</a:t>
            </a:r>
          </a:p>
        </p:txBody>
      </p:sp>
      <p:sp>
        <p:nvSpPr>
          <p:cNvPr id="18435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 descr="C:\Users\oem\Pictures\Мои сканированные изображения\2009-10 (окт)\сканирование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14313"/>
            <a:ext cx="6000750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em\Pictures\Мои сканированные изображения\2009-10 (окт)\сканирование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0"/>
            <a:ext cx="7142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oem\Pictures\Мои сканированные изображения\2009-10 (окт)\сканирование0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4357688"/>
            <a:ext cx="12144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em\Pictures\Мои сканированные изображения\2009-10 (окт)\сканирование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87153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em\Pictures\Мои сканированные изображения\2009-10 (окт)\сканирование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0"/>
            <a:ext cx="5429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69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Times New Roman</vt:lpstr>
      <vt:lpstr>Arial</vt:lpstr>
      <vt:lpstr>Calibri</vt:lpstr>
      <vt:lpstr>Тема Office</vt:lpstr>
      <vt:lpstr>Большая буква в именах собственных.                                               Урок русского языка во 2 классе по системе Л.В.Занкова</vt:lpstr>
      <vt:lpstr>ва  зи  лю  ма  ми  пе  ро  та  ля  на  ня  ра  ря  ся  тя  ша   </vt:lpstr>
      <vt:lpstr>А</vt:lpstr>
      <vt:lpstr>И</vt:lpstr>
      <vt:lpstr>ша</vt:lpstr>
      <vt:lpstr>,</vt:lpstr>
      <vt:lpstr>Слайд 7</vt:lpstr>
      <vt:lpstr>Слайд 8</vt:lpstr>
      <vt:lpstr>Слайд 9</vt:lpstr>
      <vt:lpstr>Слайд 10</vt:lpstr>
      <vt:lpstr>кот Рыжик</vt:lpstr>
      <vt:lpstr>собака Дон</vt:lpstr>
      <vt:lpstr>кошка Ночка</vt:lpstr>
      <vt:lpstr>щенок Роки</vt:lpstr>
      <vt:lpstr>петух Петя</vt:lpstr>
      <vt:lpstr>гусь Гоша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  зи  лю  ма  ми  пе  ро  та  ля  на  ня  ра  ря  ся  тя  ша</dc:title>
  <dc:creator>oem</dc:creator>
  <cp:lastModifiedBy>User</cp:lastModifiedBy>
  <cp:revision>46</cp:revision>
  <dcterms:created xsi:type="dcterms:W3CDTF">2009-10-09T12:21:29Z</dcterms:created>
  <dcterms:modified xsi:type="dcterms:W3CDTF">2010-03-11T22:21:18Z</dcterms:modified>
</cp:coreProperties>
</file>