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308" r:id="rId5"/>
    <p:sldId id="259" r:id="rId6"/>
    <p:sldId id="260" r:id="rId7"/>
    <p:sldId id="287" r:id="rId8"/>
    <p:sldId id="288" r:id="rId9"/>
    <p:sldId id="261" r:id="rId10"/>
    <p:sldId id="289" r:id="rId11"/>
    <p:sldId id="290" r:id="rId12"/>
    <p:sldId id="291" r:id="rId13"/>
    <p:sldId id="292" r:id="rId14"/>
    <p:sldId id="293" r:id="rId15"/>
    <p:sldId id="262" r:id="rId16"/>
    <p:sldId id="294" r:id="rId17"/>
    <p:sldId id="295" r:id="rId18"/>
    <p:sldId id="296" r:id="rId19"/>
    <p:sldId id="297" r:id="rId20"/>
    <p:sldId id="263" r:id="rId21"/>
    <p:sldId id="298" r:id="rId22"/>
    <p:sldId id="299" r:id="rId23"/>
    <p:sldId id="300" r:id="rId24"/>
    <p:sldId id="301" r:id="rId25"/>
    <p:sldId id="264" r:id="rId26"/>
    <p:sldId id="302" r:id="rId27"/>
    <p:sldId id="303" r:id="rId28"/>
    <p:sldId id="304" r:id="rId29"/>
    <p:sldId id="305" r:id="rId30"/>
    <p:sldId id="265" r:id="rId31"/>
    <p:sldId id="281" r:id="rId32"/>
    <p:sldId id="282" r:id="rId33"/>
    <p:sldId id="283" r:id="rId34"/>
    <p:sldId id="284" r:id="rId35"/>
    <p:sldId id="285" r:id="rId36"/>
    <p:sldId id="26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306" r:id="rId45"/>
    <p:sldId id="307" r:id="rId46"/>
    <p:sldId id="274" r:id="rId47"/>
    <p:sldId id="275" r:id="rId48"/>
    <p:sldId id="276" r:id="rId49"/>
    <p:sldId id="277" r:id="rId50"/>
    <p:sldId id="278" r:id="rId51"/>
    <p:sldId id="279" r:id="rId52"/>
    <p:sldId id="280" r:id="rId53"/>
    <p:sldId id="286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0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30B0C-73A9-4EEE-A2D0-9E1C173A6671}" type="datetimeFigureOut">
              <a:rPr lang="ru-RU" smtClean="0"/>
              <a:pPr/>
              <a:t>20.03.2010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F1861-9370-4AF8-8035-E9EC36F2D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20.03.2010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20.03.2010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20.03.2010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20.03.2010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20.03.2010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20.03.2010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20.03.2010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20.03.2010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20.03.2010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20.03.2010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20.03.2010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dddddd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3828620"/>
            <a:ext cx="9144000" cy="3029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54B4F3A0-5E10-48BA-ADFE-8F89A3C8B5E2}" type="datetimeFigureOut">
              <a:rPr lang="ru-RU" smtClean="0"/>
              <a:pPr/>
              <a:t>20.03.2010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Царство животных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Кальмар </a:t>
            </a:r>
            <a:endParaRPr lang="ru-RU" dirty="0"/>
          </a:p>
        </p:txBody>
      </p:sp>
      <p:pic>
        <p:nvPicPr>
          <p:cNvPr id="4" name="Содержимое 3" descr="кальм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000240"/>
            <a:ext cx="6072230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Карибский</a:t>
            </a:r>
            <a:r>
              <a:rPr lang="ru-RU" dirty="0" smtClean="0"/>
              <a:t> кальмар</a:t>
            </a:r>
            <a:endParaRPr lang="ru-RU" dirty="0"/>
          </a:p>
        </p:txBody>
      </p:sp>
      <p:pic>
        <p:nvPicPr>
          <p:cNvPr id="4" name="Содержимое 3" descr="карибский кальмар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1357298"/>
            <a:ext cx="6786609" cy="4768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Каракатицы </a:t>
            </a:r>
            <a:endParaRPr lang="ru-RU" dirty="0"/>
          </a:p>
        </p:txBody>
      </p:sp>
      <p:pic>
        <p:nvPicPr>
          <p:cNvPr id="4" name="Содержимое 3" descr="каракатицы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1571612"/>
            <a:ext cx="5929354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Осьминог </a:t>
            </a:r>
            <a:endParaRPr lang="ru-RU" dirty="0"/>
          </a:p>
        </p:txBody>
      </p:sp>
      <p:pic>
        <p:nvPicPr>
          <p:cNvPr id="4" name="Содержимое 3" descr="осьминог 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1428736"/>
            <a:ext cx="6929486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Улитка </a:t>
            </a:r>
            <a:endParaRPr lang="ru-RU" dirty="0"/>
          </a:p>
        </p:txBody>
      </p:sp>
      <p:pic>
        <p:nvPicPr>
          <p:cNvPr id="4" name="Содержимое 3" descr="улит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285860"/>
            <a:ext cx="5286411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Беспозвоночные животные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Иглокожие: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Морские звёзды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Морские ежи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Морские лилии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Морские огурцы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Признаки группы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Имеются иголки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Морская звезда</a:t>
            </a:r>
            <a:endParaRPr lang="ru-RU" dirty="0"/>
          </a:p>
        </p:txBody>
      </p:sp>
      <p:pic>
        <p:nvPicPr>
          <p:cNvPr id="4" name="Содержимое 3" descr="морская звезд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1500174"/>
            <a:ext cx="6000792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Морской ёж</a:t>
            </a:r>
            <a:endParaRPr lang="ru-RU" dirty="0"/>
          </a:p>
        </p:txBody>
      </p:sp>
      <p:pic>
        <p:nvPicPr>
          <p:cNvPr id="4" name="Содержимое 3" descr="морские еж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728" y="1428736"/>
            <a:ext cx="6143668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Морская лилия</a:t>
            </a:r>
            <a:endParaRPr lang="ru-RU" dirty="0"/>
          </a:p>
        </p:txBody>
      </p:sp>
      <p:pic>
        <p:nvPicPr>
          <p:cNvPr id="4" name="Содержимое 3" descr="морские лили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9" y="1428736"/>
            <a:ext cx="6929486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Морской огурец</a:t>
            </a:r>
            <a:endParaRPr lang="ru-RU" dirty="0"/>
          </a:p>
        </p:txBody>
      </p:sp>
      <p:pic>
        <p:nvPicPr>
          <p:cNvPr id="4" name="Содержимое 3" descr="морской огурец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1214422"/>
            <a:ext cx="6072229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сканирование000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85918" y="285728"/>
            <a:ext cx="5486400" cy="46863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Слон, собака, паук, ананас, аист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Беспозвоночные животные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Ракообразные 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Крабы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Креветки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Мокрицы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Признаки группы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Имеют </a:t>
            </a:r>
            <a:r>
              <a:rPr lang="ru-RU" dirty="0" err="1" smtClean="0">
                <a:solidFill>
                  <a:schemeClr val="tx1"/>
                </a:solidFill>
              </a:rPr>
              <a:t>щупальцы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Краб </a:t>
            </a:r>
            <a:endParaRPr lang="ru-RU" dirty="0"/>
          </a:p>
        </p:txBody>
      </p:sp>
      <p:pic>
        <p:nvPicPr>
          <p:cNvPr id="4" name="Содержимое 3" descr="краб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729" y="1285860"/>
            <a:ext cx="6429420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Мокрица </a:t>
            </a:r>
            <a:endParaRPr lang="ru-RU" dirty="0"/>
          </a:p>
        </p:txBody>
      </p:sp>
      <p:pic>
        <p:nvPicPr>
          <p:cNvPr id="4" name="Содержимое 3" descr="мокриц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14400" y="2029809"/>
            <a:ext cx="7315200" cy="36667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Рак </a:t>
            </a:r>
            <a:endParaRPr lang="ru-RU" dirty="0"/>
          </a:p>
        </p:txBody>
      </p:sp>
      <p:pic>
        <p:nvPicPr>
          <p:cNvPr id="4" name="Содержимое 3" descr="ра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5" y="1428736"/>
            <a:ext cx="7072362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Креветки </a:t>
            </a:r>
            <a:endParaRPr lang="ru-RU" dirty="0"/>
          </a:p>
        </p:txBody>
      </p:sp>
      <p:pic>
        <p:nvPicPr>
          <p:cNvPr id="4" name="Содержимое 3" descr="745px-Woda-6_ub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00167" y="1500174"/>
            <a:ext cx="6143668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Беспозвоночные животные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Паукообразные :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Скорпионы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Сенокосцы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Пауки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Клещи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Признаки группы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Имеют 8 ног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клещ</a:t>
            </a:r>
            <a:endParaRPr lang="ru-RU" dirty="0"/>
          </a:p>
        </p:txBody>
      </p:sp>
      <p:pic>
        <p:nvPicPr>
          <p:cNvPr id="4" name="Содержимое 3" descr="клещ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409" y="1600200"/>
            <a:ext cx="589318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Сенокосец </a:t>
            </a:r>
            <a:endParaRPr lang="ru-RU" dirty="0"/>
          </a:p>
        </p:txBody>
      </p:sp>
      <p:pic>
        <p:nvPicPr>
          <p:cNvPr id="4" name="Содержимое 3" descr="сенокосцы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Скорпион </a:t>
            </a:r>
            <a:endParaRPr lang="ru-RU" dirty="0"/>
          </a:p>
        </p:txBody>
      </p:sp>
      <p:pic>
        <p:nvPicPr>
          <p:cNvPr id="4" name="Содержимое 3" descr="скорпион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0" y="1627981"/>
            <a:ext cx="6908800" cy="447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Паук </a:t>
            </a:r>
            <a:endParaRPr lang="ru-RU" dirty="0"/>
          </a:p>
        </p:txBody>
      </p:sp>
      <p:pic>
        <p:nvPicPr>
          <p:cNvPr id="4" name="Содержимое 3" descr="пау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357298"/>
            <a:ext cx="6429420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357298"/>
            <a:ext cx="857256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Животные</a:t>
            </a:r>
          </a:p>
          <a:p>
            <a:pPr algn="ctr"/>
            <a:endParaRPr lang="ru-RU" sz="6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Домашние         дикие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285984" y="2285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429388" y="2285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Беспозвоночные животные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Насекомые: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Жуки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Бабочки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Стрекозы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Пчёлы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Мухи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Признаки группы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Имеют 6 ног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Бабочка </a:t>
            </a:r>
            <a:endParaRPr lang="ru-RU" dirty="0"/>
          </a:p>
        </p:txBody>
      </p:sp>
      <p:pic>
        <p:nvPicPr>
          <p:cNvPr id="4" name="Содержимое 3" descr="бабоч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600200"/>
            <a:ext cx="5000660" cy="4829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Майский жук</a:t>
            </a:r>
            <a:endParaRPr lang="ru-RU" dirty="0"/>
          </a:p>
        </p:txBody>
      </p:sp>
      <p:pic>
        <p:nvPicPr>
          <p:cNvPr id="4" name="Содержимое 3" descr="майский жу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932780"/>
            <a:ext cx="6572296" cy="4210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Муха </a:t>
            </a:r>
            <a:endParaRPr lang="ru-RU" dirty="0"/>
          </a:p>
        </p:txBody>
      </p:sp>
      <p:pic>
        <p:nvPicPr>
          <p:cNvPr id="4" name="Содержимое 3" descr="мух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571612"/>
            <a:ext cx="4786345" cy="4339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Пчела </a:t>
            </a:r>
            <a:endParaRPr lang="ru-RU" dirty="0"/>
          </a:p>
        </p:txBody>
      </p:sp>
      <p:pic>
        <p:nvPicPr>
          <p:cNvPr id="4" name="Содержимое 3" descr="пчел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600200"/>
            <a:ext cx="5429288" cy="4686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Стрекоза </a:t>
            </a:r>
            <a:endParaRPr lang="ru-RU" dirty="0"/>
          </a:p>
        </p:txBody>
      </p:sp>
      <p:pic>
        <p:nvPicPr>
          <p:cNvPr id="4" name="Содержимое 3" descr="стрекоз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600200"/>
            <a:ext cx="4572031" cy="4686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Позвоночные животные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Рыбы: осётр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осётр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633099"/>
            <a:ext cx="4040188" cy="303483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Признаки группы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Живут в воде, тело покрыто чешуёй, </a:t>
            </a:r>
            <a:r>
              <a:rPr lang="ru-RU" dirty="0" err="1" smtClean="0">
                <a:solidFill>
                  <a:schemeClr val="tx1"/>
                </a:solidFill>
              </a:rPr>
              <a:t>передви-гаются</a:t>
            </a:r>
            <a:r>
              <a:rPr lang="ru-RU" dirty="0" smtClean="0">
                <a:solidFill>
                  <a:schemeClr val="tx1"/>
                </a:solidFill>
              </a:rPr>
              <a:t> при помощи </a:t>
            </a:r>
            <a:r>
              <a:rPr lang="ru-RU" dirty="0" err="1" smtClean="0">
                <a:solidFill>
                  <a:schemeClr val="tx1"/>
                </a:solidFill>
              </a:rPr>
              <a:t>плав-ников</a:t>
            </a:r>
            <a:r>
              <a:rPr lang="ru-RU" dirty="0" smtClean="0">
                <a:solidFill>
                  <a:schemeClr val="tx1"/>
                </a:solidFill>
              </a:rPr>
              <a:t>, дышат жабрами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Белуга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белуга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633099"/>
            <a:ext cx="4040188" cy="303483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Щука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щука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829892"/>
            <a:ext cx="4041775" cy="26412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Позвоночные животные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Земноводные: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Лягушки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Жабы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Тритоны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Признаки группы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Часть жизни живут на суши, часть- в воде;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Кожа голая, нежная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Лягушка 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500" y="1812131"/>
            <a:ext cx="5461000" cy="4102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85794"/>
            <a:ext cx="66437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          Животные</a:t>
            </a:r>
          </a:p>
          <a:p>
            <a:endParaRPr lang="ru-RU" sz="4800" dirty="0" smtClean="0"/>
          </a:p>
          <a:p>
            <a:r>
              <a:rPr lang="ru-RU" sz="4800" dirty="0" smtClean="0"/>
              <a:t>   рыбы               звери             </a:t>
            </a:r>
          </a:p>
          <a:p>
            <a:endParaRPr lang="ru-RU" sz="4800" dirty="0" smtClean="0"/>
          </a:p>
          <a:p>
            <a:r>
              <a:rPr lang="ru-RU" sz="4800" dirty="0" smtClean="0"/>
              <a:t>     птицы       насекомые       </a:t>
            </a:r>
            <a:endParaRPr lang="ru-RU" sz="4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143372" y="1428736"/>
            <a:ext cx="1428760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2714612" y="1428736"/>
            <a:ext cx="1428760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3393273" y="2178835"/>
            <a:ext cx="2428892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357422" y="2071678"/>
            <a:ext cx="2428892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Тритон </a:t>
            </a:r>
            <a:endParaRPr lang="ru-RU" dirty="0"/>
          </a:p>
        </p:txBody>
      </p:sp>
      <p:pic>
        <p:nvPicPr>
          <p:cNvPr id="4" name="Содержимое 3" descr="6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928802"/>
            <a:ext cx="5857916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Позвоночные животные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Пресмыкающиеся (рептилии)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Ящерицы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Змеи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Черепахи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Крокодилы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Признаки группы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Тело покрыто сухими чешуйками или панцирем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Черепаха </a:t>
            </a:r>
            <a:endParaRPr lang="ru-RU" dirty="0"/>
          </a:p>
        </p:txBody>
      </p:sp>
      <p:pic>
        <p:nvPicPr>
          <p:cNvPr id="4" name="Содержимое 3" descr="6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928802"/>
            <a:ext cx="5429288" cy="40536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Змеи </a:t>
            </a: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977230"/>
            <a:ext cx="6357982" cy="39520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Ящерица </a:t>
            </a:r>
            <a:endParaRPr lang="ru-RU" dirty="0"/>
          </a:p>
        </p:txBody>
      </p:sp>
      <p:pic>
        <p:nvPicPr>
          <p:cNvPr id="4" name="Содержимое 3" descr="ящериц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Крокодил </a:t>
            </a:r>
            <a:endParaRPr lang="ru-RU" dirty="0"/>
          </a:p>
        </p:txBody>
      </p:sp>
      <p:pic>
        <p:nvPicPr>
          <p:cNvPr id="4" name="Содержимое 3" descr="крокодил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728" y="1500174"/>
            <a:ext cx="6429420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Позвоночные животные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Птицы : тетерев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тетерев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357430"/>
            <a:ext cx="4040188" cy="364333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Признаки группы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Тело покрыто перьями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Дрофа  </a:t>
            </a:r>
            <a:endParaRPr lang="ru-RU" dirty="0"/>
          </a:p>
        </p:txBody>
      </p:sp>
      <p:pic>
        <p:nvPicPr>
          <p:cNvPr id="4" name="Содержимое 3" descr="дроф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742280"/>
            <a:ext cx="5786478" cy="4472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Зимородок </a:t>
            </a:r>
            <a:endParaRPr lang="ru-RU" dirty="0"/>
          </a:p>
        </p:txBody>
      </p:sp>
      <p:pic>
        <p:nvPicPr>
          <p:cNvPr id="4" name="Содержимое 3" descr="зимород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214554"/>
            <a:ext cx="5715039" cy="3857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Соловей </a:t>
            </a:r>
            <a:endParaRPr lang="ru-RU" dirty="0"/>
          </a:p>
        </p:txBody>
      </p:sp>
      <p:pic>
        <p:nvPicPr>
          <p:cNvPr id="4" name="Содержимое 3" descr="солове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500174"/>
            <a:ext cx="4214842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1156"/>
            <a:ext cx="8286808" cy="60631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животные</a:t>
            </a:r>
          </a:p>
          <a:p>
            <a:pPr algn="ctr"/>
            <a:r>
              <a:rPr 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Одноклеточные             многоклеточные</a:t>
            </a:r>
          </a:p>
          <a:p>
            <a:pPr algn="ctr"/>
            <a:endParaRPr lang="ru-RU" sz="3200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3200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3200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                Беспозвоночные    позвоночные</a:t>
            </a:r>
          </a:p>
          <a:p>
            <a:pPr algn="ctr"/>
            <a:r>
              <a:rPr lang="ru-RU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     Черви                                 рыбы</a:t>
            </a:r>
          </a:p>
          <a:p>
            <a:pPr algn="ctr"/>
            <a:r>
              <a:rPr lang="ru-RU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      Моллюски                        земноводные</a:t>
            </a:r>
          </a:p>
          <a:p>
            <a:pPr algn="ctr"/>
            <a:r>
              <a:rPr lang="ru-RU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Иглокожие                    пресмыкающиеся</a:t>
            </a:r>
          </a:p>
          <a:p>
            <a:pPr algn="ctr"/>
            <a:r>
              <a:rPr lang="ru-RU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Раки                                птицы</a:t>
            </a:r>
          </a:p>
          <a:p>
            <a:pPr algn="ctr"/>
            <a:r>
              <a:rPr lang="ru-RU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Паукообразные        млекопитающие</a:t>
            </a:r>
          </a:p>
          <a:p>
            <a:pPr algn="ctr"/>
            <a:r>
              <a:rPr lang="ru-RU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Насекомые                            ( звери)  </a:t>
            </a:r>
            <a:endParaRPr lang="ru-RU" sz="3200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2400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6200000" flipH="1">
            <a:off x="4822033" y="1035827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3786182" y="1000108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4429124" y="1500174"/>
            <a:ext cx="1785950" cy="1714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5786446" y="1928802"/>
            <a:ext cx="1643074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Позвоночные животные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Млекопитающие ( звери): тюлень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тюлень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334" y="2714620"/>
            <a:ext cx="3931920" cy="321470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Признаки группы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Тело покрыто шерстью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Детёнышей кормят молоком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Амурский     тигр</a:t>
            </a:r>
            <a:endParaRPr lang="ru-RU" dirty="0"/>
          </a:p>
        </p:txBody>
      </p:sp>
      <p:pic>
        <p:nvPicPr>
          <p:cNvPr id="4" name="Содержимое 3" descr="амурский тиг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10530"/>
            <a:ext cx="6572296" cy="4504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Бобры </a:t>
            </a:r>
            <a:endParaRPr lang="ru-RU" dirty="0"/>
          </a:p>
        </p:txBody>
      </p:sp>
      <p:pic>
        <p:nvPicPr>
          <p:cNvPr id="4" name="Содержимое 3" descr="бобё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857364"/>
            <a:ext cx="5286411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Летучая мышь</a:t>
            </a:r>
            <a:endParaRPr lang="ru-RU" dirty="0"/>
          </a:p>
        </p:txBody>
      </p:sp>
      <p:pic>
        <p:nvPicPr>
          <p:cNvPr id="4" name="Содержимое 3" descr="летучая мыш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357298"/>
            <a:ext cx="6500858" cy="49545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Беспозвоночные   животные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Черви: дождевой червь,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пиявки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червь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703568"/>
            <a:ext cx="4040188" cy="336863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признаки группы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Дождевой червь</a:t>
            </a:r>
            <a:endParaRPr lang="ru-RU" dirty="0"/>
          </a:p>
        </p:txBody>
      </p:sp>
      <p:pic>
        <p:nvPicPr>
          <p:cNvPr id="4" name="Содержимое 3" descr="черв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1765" y="1600200"/>
            <a:ext cx="678046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Пиявка </a:t>
            </a:r>
            <a:endParaRPr lang="ru-RU" dirty="0"/>
          </a:p>
        </p:txBody>
      </p:sp>
      <p:pic>
        <p:nvPicPr>
          <p:cNvPr id="4" name="Содержимое 3" descr="пияв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357298"/>
            <a:ext cx="4357718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Беспозвоночные животные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Моллюски: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Улитки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Слизни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Осьминоги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Кальмары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Каракатицы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Признаки группы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Мягкое тело обычно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защищено раковиной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тор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Шторм</Template>
  <TotalTime>178</TotalTime>
  <Words>264</Words>
  <Application>Microsoft Office PowerPoint</Application>
  <PresentationFormat>Экран (4:3)</PresentationFormat>
  <Paragraphs>139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Шторм</vt:lpstr>
      <vt:lpstr>Царство животных</vt:lpstr>
      <vt:lpstr>Слайд 2</vt:lpstr>
      <vt:lpstr>Слайд 3</vt:lpstr>
      <vt:lpstr>Слайд 4</vt:lpstr>
      <vt:lpstr>Слайд 5</vt:lpstr>
      <vt:lpstr>Беспозвоночные   животные</vt:lpstr>
      <vt:lpstr>Дождевой червь</vt:lpstr>
      <vt:lpstr>Пиявка </vt:lpstr>
      <vt:lpstr>Беспозвоночные животные</vt:lpstr>
      <vt:lpstr>Кальмар </vt:lpstr>
      <vt:lpstr>Карибский кальмар</vt:lpstr>
      <vt:lpstr>Каракатицы </vt:lpstr>
      <vt:lpstr>Осьминог </vt:lpstr>
      <vt:lpstr>Улитка </vt:lpstr>
      <vt:lpstr>Беспозвоночные животные</vt:lpstr>
      <vt:lpstr>Морская звезда</vt:lpstr>
      <vt:lpstr>Морской ёж</vt:lpstr>
      <vt:lpstr>Морская лилия</vt:lpstr>
      <vt:lpstr>Морской огурец</vt:lpstr>
      <vt:lpstr>Беспозвоночные животные</vt:lpstr>
      <vt:lpstr>Краб </vt:lpstr>
      <vt:lpstr>Мокрица </vt:lpstr>
      <vt:lpstr>Рак </vt:lpstr>
      <vt:lpstr>Креветки </vt:lpstr>
      <vt:lpstr>Беспозвоночные животные</vt:lpstr>
      <vt:lpstr>клещ</vt:lpstr>
      <vt:lpstr>Сенокосец </vt:lpstr>
      <vt:lpstr>Скорпион </vt:lpstr>
      <vt:lpstr>Паук </vt:lpstr>
      <vt:lpstr>Беспозвоночные животные</vt:lpstr>
      <vt:lpstr>Бабочка </vt:lpstr>
      <vt:lpstr>Майский жук</vt:lpstr>
      <vt:lpstr>Муха </vt:lpstr>
      <vt:lpstr>Пчела </vt:lpstr>
      <vt:lpstr>Стрекоза </vt:lpstr>
      <vt:lpstr>Позвоночные животные</vt:lpstr>
      <vt:lpstr>Рыбы </vt:lpstr>
      <vt:lpstr>Позвоночные животные</vt:lpstr>
      <vt:lpstr>Лягушка </vt:lpstr>
      <vt:lpstr>Тритон </vt:lpstr>
      <vt:lpstr>Позвоночные животные</vt:lpstr>
      <vt:lpstr>Черепаха </vt:lpstr>
      <vt:lpstr>Змеи </vt:lpstr>
      <vt:lpstr>Ящерица </vt:lpstr>
      <vt:lpstr>Крокодил </vt:lpstr>
      <vt:lpstr>Позвоночные животные</vt:lpstr>
      <vt:lpstr>Дрофа  </vt:lpstr>
      <vt:lpstr>Зимородок </vt:lpstr>
      <vt:lpstr>Соловей </vt:lpstr>
      <vt:lpstr>Позвоночные животные</vt:lpstr>
      <vt:lpstr>Амурский     тигр</vt:lpstr>
      <vt:lpstr>Бобры </vt:lpstr>
      <vt:lpstr>Летучая мышь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</dc:title>
  <dc:creator>Кузнецов</dc:creator>
  <cp:lastModifiedBy>TATA</cp:lastModifiedBy>
  <cp:revision>21</cp:revision>
  <dcterms:created xsi:type="dcterms:W3CDTF">2009-11-02T13:04:25Z</dcterms:created>
  <dcterms:modified xsi:type="dcterms:W3CDTF">2010-03-20T10:21:25Z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TC300064271049</vt:lpwstr>
  </property>
</Properties>
</file>