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9"/>
  </p:notesMasterIdLst>
  <p:sldIdLst>
    <p:sldId id="299" r:id="rId4"/>
    <p:sldId id="256" r:id="rId5"/>
    <p:sldId id="257" r:id="rId6"/>
    <p:sldId id="271" r:id="rId7"/>
    <p:sldId id="258" r:id="rId8"/>
    <p:sldId id="260" r:id="rId9"/>
    <p:sldId id="261" r:id="rId10"/>
    <p:sldId id="262" r:id="rId11"/>
    <p:sldId id="263" r:id="rId12"/>
    <p:sldId id="259" r:id="rId13"/>
    <p:sldId id="265" r:id="rId14"/>
    <p:sldId id="272" r:id="rId15"/>
    <p:sldId id="267" r:id="rId16"/>
    <p:sldId id="273" r:id="rId17"/>
    <p:sldId id="264" r:id="rId18"/>
    <p:sldId id="294" r:id="rId19"/>
    <p:sldId id="295" r:id="rId20"/>
    <p:sldId id="274" r:id="rId21"/>
    <p:sldId id="301" r:id="rId22"/>
    <p:sldId id="275" r:id="rId23"/>
    <p:sldId id="277" r:id="rId24"/>
    <p:sldId id="302" r:id="rId25"/>
    <p:sldId id="296" r:id="rId26"/>
    <p:sldId id="278" r:id="rId27"/>
    <p:sldId id="279" r:id="rId28"/>
    <p:sldId id="280" r:id="rId29"/>
    <p:sldId id="282" r:id="rId30"/>
    <p:sldId id="281" r:id="rId31"/>
    <p:sldId id="268" r:id="rId32"/>
    <p:sldId id="283" r:id="rId33"/>
    <p:sldId id="276" r:id="rId34"/>
    <p:sldId id="297" r:id="rId35"/>
    <p:sldId id="269" r:id="rId36"/>
    <p:sldId id="266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84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A4FF-9326-46E3-B64D-F223C358FD7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46872-5758-4C75-A771-E4A7FC64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2 - 15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 и </a:t>
            </a:r>
            <a:r>
              <a:rPr lang="en-US" dirty="0" smtClean="0"/>
              <a:t>05_Provodnoj_(</a:t>
            </a:r>
            <a:r>
              <a:rPr lang="en-US" dirty="0" err="1" smtClean="0"/>
              <a:t>Pogrebalnyj</a:t>
            </a:r>
            <a:r>
              <a:rPr lang="en-US" dirty="0" smtClean="0"/>
              <a:t>)_Zvon.mp3 </a:t>
            </a:r>
            <a:r>
              <a:rPr lang="ru-RU" dirty="0" smtClean="0"/>
              <a:t>(см. приложение) для слайдов 12 – 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 и </a:t>
            </a:r>
            <a:r>
              <a:rPr lang="en-US" dirty="0" smtClean="0"/>
              <a:t>05_Provodnoj_(</a:t>
            </a:r>
            <a:r>
              <a:rPr lang="en-US" dirty="0" err="1" smtClean="0"/>
              <a:t>Pogrebalnyj</a:t>
            </a:r>
            <a:r>
              <a:rPr lang="en-US" dirty="0" smtClean="0"/>
              <a:t>)_Zvon.mp3 </a:t>
            </a:r>
            <a:r>
              <a:rPr lang="ru-RU" dirty="0" smtClean="0"/>
              <a:t>(см. приложение) для слайдов 12 – 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 и </a:t>
            </a:r>
            <a:r>
              <a:rPr lang="en-US" dirty="0" smtClean="0"/>
              <a:t>05_Provodnoj_(</a:t>
            </a:r>
            <a:r>
              <a:rPr lang="en-US" dirty="0" err="1" smtClean="0"/>
              <a:t>Pogrebalnyj</a:t>
            </a:r>
            <a:r>
              <a:rPr lang="en-US" dirty="0" smtClean="0"/>
              <a:t>)_Zvon.mp3 </a:t>
            </a:r>
            <a:r>
              <a:rPr lang="ru-RU" dirty="0" smtClean="0"/>
              <a:t>(см. приложение) для слайдов 12 – 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 и </a:t>
            </a:r>
            <a:r>
              <a:rPr lang="en-US" dirty="0" smtClean="0"/>
              <a:t>05_Provodnoj_(</a:t>
            </a:r>
            <a:r>
              <a:rPr lang="en-US" dirty="0" err="1" smtClean="0"/>
              <a:t>Pogrebalnyj</a:t>
            </a:r>
            <a:r>
              <a:rPr lang="en-US" dirty="0" smtClean="0"/>
              <a:t>)_Zvon.mp3 </a:t>
            </a:r>
            <a:r>
              <a:rPr lang="ru-RU" dirty="0" smtClean="0"/>
              <a:t>(см. приложение) для слайдов 12 – 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Звучит траурная мелодия </a:t>
            </a:r>
            <a:r>
              <a:rPr lang="en-US" dirty="0" smtClean="0"/>
              <a:t>esOxTf8tPG_1223150789.3tonnel.mp3</a:t>
            </a:r>
            <a:r>
              <a:rPr lang="ru-RU" dirty="0" smtClean="0"/>
              <a:t> (см. приложение) для слайдов 16 – 21 Анимация по щелчку  Чтение стихотворения «Вот минул год, как сын покинул дом»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траурная мелодия </a:t>
            </a:r>
            <a:r>
              <a:rPr lang="en-US" dirty="0" smtClean="0"/>
              <a:t>esOxTf8tPG_1223150789.3tonnel.mp3</a:t>
            </a:r>
            <a:r>
              <a:rPr lang="ru-RU" dirty="0" smtClean="0"/>
              <a:t> (см. приложение) для слайдов 16 – 21  Чтение стихотворения «Вот минул год, как сын покинул дом»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траурная мелодия </a:t>
            </a:r>
            <a:r>
              <a:rPr lang="en-US" dirty="0" smtClean="0"/>
              <a:t>esOxTf8tPG_1223150789.3tonnel.mp3</a:t>
            </a:r>
            <a:r>
              <a:rPr lang="ru-RU" dirty="0" smtClean="0"/>
              <a:t> (см. приложение) для слайдов 16 – 21  Чтение стихотворения «Вот минул год, как сын покинул дом»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траурная мелодия </a:t>
            </a:r>
            <a:r>
              <a:rPr lang="en-US" dirty="0" smtClean="0"/>
              <a:t>esOxTf8tPG_1223150789.3tonnel.mp3</a:t>
            </a:r>
            <a:r>
              <a:rPr lang="ru-RU" dirty="0" smtClean="0"/>
              <a:t> (см. приложение) для слайдов 16 – 21  Анимация автоматически Чтение стихотворения «Вот минул год, как сын покинул дом»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траурная мелодия </a:t>
            </a:r>
            <a:r>
              <a:rPr lang="en-US" dirty="0" smtClean="0"/>
              <a:t>esOxTf8tPG_1223150789.3tonnel.mp3</a:t>
            </a:r>
            <a:r>
              <a:rPr lang="ru-RU" dirty="0" smtClean="0"/>
              <a:t> (см. приложение) для слайдов 16 – 21   Анимация – автоматически Чтение стихотворения «Вот минул год, как сын покинул дом»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2 - 15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траурная мелодия </a:t>
            </a:r>
            <a:r>
              <a:rPr lang="en-US" dirty="0" smtClean="0"/>
              <a:t>esOxTf8tPG_1223150789.3tonnel.mp3</a:t>
            </a:r>
            <a:r>
              <a:rPr lang="ru-RU" dirty="0" smtClean="0"/>
              <a:t> (см. приложение) для слайдов 16 – 21  Чтение стихотворения «Вот минул год, как сын покинул дом»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 в исполнении</a:t>
            </a:r>
            <a:r>
              <a:rPr lang="ru-RU" baseline="0" dirty="0" smtClean="0"/>
              <a:t> группы «</a:t>
            </a:r>
            <a:r>
              <a:rPr lang="ru-RU" dirty="0" smtClean="0"/>
              <a:t>Голубые береты» песня  «Письмо к матери».mp3 (см. приложение) Анимация по щелчку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- автоматически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Звучит  песня, посвященная 6 роте, «Где-то</a:t>
            </a:r>
            <a:r>
              <a:rPr lang="ru-RU" baseline="0" dirty="0" smtClean="0"/>
              <a:t> рядом они» </a:t>
            </a:r>
            <a:r>
              <a:rPr lang="en-US" dirty="0" smtClean="0"/>
              <a:t>golubie_bereti_-_6_rota.mp3</a:t>
            </a:r>
            <a:r>
              <a:rPr lang="ru-RU" dirty="0" smtClean="0"/>
              <a:t> (см. приложение) Анимация –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 песня  В. Высоцкого «Сыновья уходят в бой» </a:t>
            </a:r>
            <a:r>
              <a:rPr lang="en-US" dirty="0" smtClean="0"/>
              <a:t>synovjya_uhodyat_v_boi.mp3 </a:t>
            </a:r>
            <a:r>
              <a:rPr lang="ru-RU" dirty="0" smtClean="0"/>
              <a:t>(см. приложение)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</a:t>
            </a:r>
            <a:r>
              <a:rPr lang="ru-RU" baseline="0" dirty="0" smtClean="0"/>
              <a:t> - автоматически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траурная мелодия </a:t>
            </a:r>
            <a:r>
              <a:rPr lang="en-US" dirty="0" smtClean="0"/>
              <a:t>esOxTf8tPG_1223150789.3tonnel.mp3</a:t>
            </a:r>
            <a:r>
              <a:rPr lang="ru-RU" dirty="0" smtClean="0"/>
              <a:t> (см. приложение) для слайдов 33 – 45  Чтение стихотворения «Гори, свеча, гори, не затухай»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</a:t>
            </a:r>
            <a:r>
              <a:rPr lang="en-US" dirty="0" smtClean="0"/>
              <a:t>bethoven_-_lunnaya_sonata.mp3</a:t>
            </a:r>
            <a:r>
              <a:rPr lang="ru-RU" dirty="0" smtClean="0"/>
              <a:t> (см. приложение) для слайдов 2 – 15 Чтение стихотворения</a:t>
            </a:r>
            <a:r>
              <a:rPr lang="ru-RU" baseline="0" dirty="0" smtClean="0"/>
              <a:t> «С чего начинается память»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872-5758-4C75-A771-E4A7FC64D18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A3A039-482D-4938-968B-4712AEFCD85F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12D0DC2-7391-4737-90B2-BA7AB88F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0;&#1083;&#1072;&#1089;&#1089;&#1085;&#1086;&#1077;%20&#1088;&#1091;&#1082;&#1086;&#1074;&#1086;&#1076;&#1089;&#1090;&#1074;&#1086;\&#1054;%20&#1074;&#1086;&#1081;&#1085;&#1077;\&#1050;&#1086;&#1087;&#1080;&#1103;%20&#1082;&#1083;&#1072;&#1089;&#1089;&#1085;&#1099;&#1081;%20&#1095;&#1072;&#1089;%20&#1082;&#1086;%20&#1076;&#1085;&#1102;%20&#1087;&#1086;&#1073;&#1077;&#1076;&#1099;\&#1076;&#1072;&#1074;&#1085;&#1099;&#1084;%20&#1076;&#1072;&#1074;&#1085;&#1086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2;&#1086;&#1103;%20&#1084;&#1091;&#1079;&#1099;&#1082;&#1072;\05_Provodnoj_(Pogrebalnyj)_Zvon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2;&#1086;&#1103;%20&#1084;&#1091;&#1079;&#1099;&#1082;&#1072;\esOxTf8tPG_1223150789.3tonnel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5.gi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2;&#1086;&#1103;%20&#1084;&#1091;&#1079;&#1099;&#1082;&#1072;\bethoven_-_lunnaya_sonata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2;&#1086;&#1103;%20&#1084;&#1091;&#1079;&#1099;&#1082;&#1072;\&#1043;&#1086;&#1083;&#1091;&#1073;&#1099;&#1077;%20&#1041;&#1077;&#1088;&#1077;&#1090;&#1099;%20-%20&#1055;&#1080;&#1089;&#1100;&#1084;&#1086;%20&#1050;%20&#1052;&#1072;&#1090;&#1077;&#1088;&#1080;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2;&#1086;&#1103;%20&#1084;&#1091;&#1079;&#1099;&#1082;&#1072;\golubie_bereti_-_gde-to_ryadom_on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gif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2;&#1086;&#1103;%20&#1084;&#1091;&#1079;&#1099;&#1082;&#1072;\synovjya_uhodyat_v_bo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gif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1;&#1102;&#1073;&#1086;&#1074;&#1100;%20&#1043;&#1088;&#1080;&#1075;&#1086;&#1088;&#1100;&#1077;&#1074;&#1085;&#1072;\&#1052;&#1086;&#1080;%20&#1076;&#1086;&#1082;&#1091;&#1084;&#1077;&#1085;&#1090;&#1099;\&#1052;&#1086;&#1103;%20&#1084;&#1091;&#1079;&#1099;&#1082;&#1072;\esOxTf8tPG_1223150789.3tonnel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50" y="571500"/>
            <a:ext cx="7715250" cy="25717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  <a:t>Классный час, </a:t>
            </a:r>
            <a:br>
              <a:rPr lang="ru-RU" sz="4800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</a:br>
            <a:r>
              <a:rPr lang="ru-RU" sz="4800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  <a:t>посвящённый памяти</a:t>
            </a:r>
            <a:br>
              <a:rPr lang="ru-RU" sz="4800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</a:br>
            <a:r>
              <a:rPr lang="ru-RU" sz="4400" b="1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  <a:t> 6-й роты 104-го полка Псковской дивизии ВДВ</a:t>
            </a:r>
            <a:r>
              <a:rPr lang="ru-RU" sz="4800" dirty="0" smtClean="0">
                <a:solidFill>
                  <a:schemeClr val="tx2">
                    <a:lumMod val="90000"/>
                  </a:schemeClr>
                </a:solidFill>
                <a:latin typeface="Book Antiqua" pitchFamily="18" charset="0"/>
              </a:rPr>
              <a:t> </a:t>
            </a:r>
            <a:endParaRPr lang="ru-RU" sz="4800" dirty="0">
              <a:solidFill>
                <a:schemeClr val="tx2">
                  <a:lumMod val="9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43000" y="2928938"/>
            <a:ext cx="8001000" cy="3929062"/>
          </a:xfrm>
        </p:spPr>
        <p:txBody>
          <a:bodyPr>
            <a:normAutofit/>
          </a:bodyPr>
          <a:lstStyle/>
          <a:p>
            <a:pPr algn="r"/>
            <a:endParaRPr lang="ru-RU" sz="2800" b="1" i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   Тимофеева Любовь Григорьевна,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     учитель русского языка и литературы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МОУ «Средняя общеобразовательная школа №9»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 г. Великие Луки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Псковской области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2009 г.</a:t>
            </a:r>
            <a:endParaRPr lang="ru-RU" sz="2800" b="1" i="1" dirty="0">
              <a:solidFill>
                <a:schemeClr val="accent3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3140683"/>
            <a:ext cx="1357322" cy="122690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2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8244" name="Picture 4" descr="m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38245" name="давным давно.mp3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6092825"/>
            <a:ext cx="304800" cy="304800"/>
          </a:xfrm>
        </p:spPr>
      </p:pic>
      <p:pic>
        <p:nvPicPr>
          <p:cNvPr id="5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Вечный ого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487"/>
            <a:ext cx="9144000" cy="67145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5286388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</a:rPr>
              <a:t>Помните!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Хатынь 01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285984" y="39688"/>
            <a:ext cx="5286375" cy="6818312"/>
          </a:xfrm>
          <a:noFill/>
          <a:ln/>
        </p:spPr>
      </p:pic>
      <p:pic>
        <p:nvPicPr>
          <p:cNvPr id="6" name="05_Provodnoj_(Pogrebalnyj)_Zv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357158" y="6429396"/>
            <a:ext cx="304800" cy="304800"/>
          </a:xfrm>
          <a:prstGeom prst="rect">
            <a:avLst/>
          </a:prstGeom>
        </p:spPr>
      </p:pic>
      <p:pic>
        <p:nvPicPr>
          <p:cNvPr id="7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andle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-я_гвардейская_десантно-штурмовая_дивизия,_эмблема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85852" y="285728"/>
            <a:ext cx="1143000" cy="1095375"/>
          </a:xfrm>
        </p:spPr>
      </p:pic>
      <p:pic>
        <p:nvPicPr>
          <p:cNvPr id="5" name="Рисунок 4" descr="Фамилии 84-х псковских десантников со стены дома в г. Гроз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67100" y="21260"/>
            <a:ext cx="5476900" cy="6836740"/>
          </a:xfrm>
          <a:prstGeom prst="rect">
            <a:avLst/>
          </a:prstGeom>
        </p:spPr>
      </p:pic>
      <p:pic>
        <p:nvPicPr>
          <p:cNvPr id="6" name="Рисунок 5" descr="9526d13898e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240"/>
            <a:ext cx="3678844" cy="3071834"/>
          </a:xfrm>
          <a:prstGeom prst="rect">
            <a:avLst/>
          </a:prstGeom>
        </p:spPr>
      </p:pic>
      <p:pic>
        <p:nvPicPr>
          <p:cNvPr id="8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42852"/>
            <a:ext cx="5237180" cy="6196827"/>
          </a:xfrm>
          <a:prstGeom prst="rect">
            <a:avLst/>
          </a:prstGeom>
          <a:noFill/>
        </p:spPr>
      </p:pic>
      <p:pic>
        <p:nvPicPr>
          <p:cNvPr id="4" name="Picture 4" descr="v_og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43b164c36d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28794" y="0"/>
            <a:ext cx="5715008" cy="6858000"/>
          </a:xfrm>
          <a:prstGeom prst="rect">
            <a:avLst/>
          </a:prstGeom>
        </p:spPr>
      </p:pic>
      <p:pic>
        <p:nvPicPr>
          <p:cNvPr id="5" name="Рисунок 4" descr="3974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3108" y="0"/>
            <a:ext cx="4393169" cy="6858000"/>
          </a:xfrm>
          <a:prstGeom prst="rect">
            <a:avLst/>
          </a:prstGeom>
        </p:spPr>
      </p:pic>
      <p:pic>
        <p:nvPicPr>
          <p:cNvPr id="7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29586" y="5857892"/>
            <a:ext cx="1071570" cy="857256"/>
          </a:xfrm>
          <a:prstGeom prst="rect">
            <a:avLst/>
          </a:prstGeom>
          <a:noFill/>
          <a:ln/>
        </p:spPr>
      </p:pic>
      <p:pic>
        <p:nvPicPr>
          <p:cNvPr id="9" name="esOxTf8tPG_1223150789.3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L 0.25017 0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3.jpg"/>
          <p:cNvPicPr>
            <a:picLocks noChangeAspect="1"/>
          </p:cNvPicPr>
          <p:nvPr/>
        </p:nvPicPr>
        <p:blipFill>
          <a:blip r:embed="rId3"/>
          <a:srcRect b="2812"/>
          <a:stretch>
            <a:fillRect/>
          </a:stretch>
        </p:blipFill>
        <p:spPr>
          <a:xfrm>
            <a:off x="2571736" y="928670"/>
            <a:ext cx="3470563" cy="4253688"/>
          </a:xfrm>
          <a:prstGeom prst="rect">
            <a:avLst/>
          </a:prstGeom>
        </p:spPr>
      </p:pic>
      <p:pic>
        <p:nvPicPr>
          <p:cNvPr id="6" name="Рисунок 5" descr="pics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214422"/>
            <a:ext cx="5057902" cy="3357586"/>
          </a:xfrm>
          <a:prstGeom prst="rect">
            <a:avLst/>
          </a:prstGeom>
        </p:spPr>
      </p:pic>
      <p:pic>
        <p:nvPicPr>
          <p:cNvPr id="5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00430" y="1771638"/>
            <a:ext cx="2428892" cy="19431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4 -0.14144 L -0.38577 0.4361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7 0.15185 L 0.24862 0.2881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11343 L -0.29393 -0.1553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48" y="4071942"/>
            <a:ext cx="3915056" cy="2662238"/>
          </a:xfrm>
          <a:prstGeom prst="rect">
            <a:avLst/>
          </a:prstGeom>
        </p:spPr>
      </p:pic>
      <p:pic>
        <p:nvPicPr>
          <p:cNvPr id="3" name="Рисунок 2" descr="03012007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080000" cy="3517900"/>
          </a:xfrm>
          <a:prstGeom prst="rect">
            <a:avLst/>
          </a:prstGeom>
        </p:spPr>
      </p:pic>
      <p:pic>
        <p:nvPicPr>
          <p:cNvPr id="4" name="Содержимое 3" descr="proryv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906898"/>
            <a:ext cx="4429156" cy="2946434"/>
          </a:xfrm>
          <a:prstGeom prst="rect">
            <a:avLst/>
          </a:prstGeom>
        </p:spPr>
      </p:pic>
      <p:pic>
        <p:nvPicPr>
          <p:cNvPr id="5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74533" y="576237"/>
            <a:ext cx="2940871" cy="235269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95562"/>
            <a:ext cx="2838649" cy="2118992"/>
          </a:xfrm>
          <a:prstGeom prst="rect">
            <a:avLst/>
          </a:prstGeom>
        </p:spPr>
      </p:pic>
      <p:pic>
        <p:nvPicPr>
          <p:cNvPr id="3" name="Рисунок 2" descr="monumen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465198"/>
            <a:ext cx="2522397" cy="3392802"/>
          </a:xfrm>
          <a:prstGeom prst="rect">
            <a:avLst/>
          </a:prstGeom>
        </p:spPr>
      </p:pic>
      <p:pic>
        <p:nvPicPr>
          <p:cNvPr id="4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5214950"/>
            <a:ext cx="1643074" cy="1314459"/>
          </a:xfrm>
          <a:prstGeom prst="rect">
            <a:avLst/>
          </a:prstGeom>
          <a:noFill/>
          <a:ln/>
        </p:spPr>
      </p:pic>
      <p:pic>
        <p:nvPicPr>
          <p:cNvPr id="5" name="Рисунок 4" descr="100000000000007C00000060A81615B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69129"/>
            <a:ext cx="2286016" cy="1769820"/>
          </a:xfrm>
          <a:prstGeom prst="rect">
            <a:avLst/>
          </a:prstGeom>
        </p:spPr>
      </p:pic>
      <p:pic>
        <p:nvPicPr>
          <p:cNvPr id="6" name="Рисунок 5" descr="100000000000019000000120E84152A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0" y="2348857"/>
            <a:ext cx="4040198" cy="290894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  <a:solidFill>
            <a:schemeClr val="accent2">
              <a:lumMod val="50000"/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«Живая память»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7715304" cy="29718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Памяти бойцов 6-й роты 104-го парашютно-десантного полка, павших в неравном бою </a:t>
            </a:r>
          </a:p>
          <a:p>
            <a:r>
              <a:rPr lang="ru-RU" b="1" dirty="0" smtClean="0"/>
              <a:t>1 марта 2000г., </a:t>
            </a:r>
          </a:p>
          <a:p>
            <a:r>
              <a:rPr lang="ru-RU" sz="3900" b="1" dirty="0" smtClean="0"/>
              <a:t>посвящается…</a:t>
            </a:r>
            <a:endParaRPr lang="ru-RU" sz="39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bethoven_-_lunnaya_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373907"/>
            <a:ext cx="3214710" cy="2484094"/>
          </a:xfrm>
          <a:prstGeom prst="rect">
            <a:avLst/>
          </a:prstGeom>
        </p:spPr>
      </p:pic>
      <p:pic>
        <p:nvPicPr>
          <p:cNvPr id="5" name="Рисунок 4" descr="mem-doskakopirovani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76" y="142852"/>
            <a:ext cx="3033209" cy="3357586"/>
          </a:xfrm>
          <a:prstGeom prst="rect">
            <a:avLst/>
          </a:prstGeom>
        </p:spPr>
      </p:pic>
      <p:pic>
        <p:nvPicPr>
          <p:cNvPr id="8" name="Рисунок 7" descr="monumen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71736" cy="3585942"/>
          </a:xfrm>
          <a:prstGeom prst="rect">
            <a:avLst/>
          </a:prstGeom>
        </p:spPr>
      </p:pic>
      <p:pic>
        <p:nvPicPr>
          <p:cNvPr id="9" name="Рисунок 8" descr="i.jpg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261491"/>
            <a:ext cx="1643074" cy="2453657"/>
          </a:xfrm>
          <a:prstGeom prst="rect">
            <a:avLst/>
          </a:prstGeom>
        </p:spPr>
      </p:pic>
      <p:pic>
        <p:nvPicPr>
          <p:cNvPr id="10" name="Picture 4" descr="v_og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58082" y="5376871"/>
            <a:ext cx="1643074" cy="131445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72173"/>
            <a:ext cx="7715304" cy="5913653"/>
          </a:xfrm>
          <a:prstGeom prst="rect">
            <a:avLst/>
          </a:prstGeom>
        </p:spPr>
      </p:pic>
      <p:pic>
        <p:nvPicPr>
          <p:cNvPr id="4" name="Picture 4" descr="v_og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850" y="774700"/>
            <a:ext cx="3670300" cy="5308600"/>
          </a:xfrm>
          <a:prstGeom prst="rect">
            <a:avLst/>
          </a:prstGeom>
        </p:spPr>
      </p:pic>
      <p:pic>
        <p:nvPicPr>
          <p:cNvPr id="2" name="Рисунок 1" descr="148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143240" y="1714488"/>
            <a:ext cx="3041392" cy="3500438"/>
          </a:xfrm>
          <a:prstGeom prst="rect">
            <a:avLst/>
          </a:prstGeom>
        </p:spPr>
      </p:pic>
      <p:pic>
        <p:nvPicPr>
          <p:cNvPr id="3" name="Рисунок 2" descr="post-17270-1173272383_thumb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43240" y="936758"/>
            <a:ext cx="2873291" cy="3811701"/>
          </a:xfrm>
          <a:prstGeom prst="rect">
            <a:avLst/>
          </a:prstGeom>
        </p:spPr>
      </p:pic>
      <p:pic>
        <p:nvPicPr>
          <p:cNvPr id="6" name="Picture 4" descr="v_og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18223" y="1743063"/>
            <a:ext cx="3268289" cy="2614631"/>
          </a:xfrm>
          <a:prstGeom prst="rect">
            <a:avLst/>
          </a:prstGeom>
          <a:noFill/>
          <a:ln/>
        </p:spPr>
      </p:pic>
      <p:pic>
        <p:nvPicPr>
          <p:cNvPr id="7" name="Голубые Береты - Письмо К Мате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33941 0.349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2066 0.2363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35434 -0.0976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57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2236289" cy="1714488"/>
          </a:xfrm>
          <a:prstGeom prst="rect">
            <a:avLst/>
          </a:prstGeom>
        </p:spPr>
      </p:pic>
      <p:pic>
        <p:nvPicPr>
          <p:cNvPr id="4" name="Рисунок 3" descr="86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785794"/>
            <a:ext cx="3203873" cy="4933964"/>
          </a:xfrm>
          <a:prstGeom prst="rect">
            <a:avLst/>
          </a:prstGeom>
        </p:spPr>
      </p:pic>
      <p:pic>
        <p:nvPicPr>
          <p:cNvPr id="5" name="Рисунок 4" descr="10000000000000FA000000B831C66AC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643182"/>
            <a:ext cx="3203063" cy="2357454"/>
          </a:xfrm>
          <a:prstGeom prst="rect">
            <a:avLst/>
          </a:prstGeom>
        </p:spPr>
      </p:pic>
      <p:pic>
        <p:nvPicPr>
          <p:cNvPr id="7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58016" y="71413"/>
            <a:ext cx="1928826" cy="154306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29082756_99150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14330"/>
            <a:ext cx="7286676" cy="5829340"/>
          </a:xfrm>
          <a:prstGeom prst="rect">
            <a:avLst/>
          </a:prstGeom>
        </p:spPr>
      </p:pic>
      <p:pic>
        <p:nvPicPr>
          <p:cNvPr id="3" name="Picture 4" descr="v_og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586" y="5857892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es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2" y="859375"/>
            <a:ext cx="8881124" cy="5284269"/>
          </a:xfrm>
          <a:prstGeom prst="rect">
            <a:avLst/>
          </a:prstGeom>
        </p:spPr>
      </p:pic>
      <p:pic>
        <p:nvPicPr>
          <p:cNvPr id="3" name="Picture 4" descr="v_og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3182132" cy="1837569"/>
          </a:xfrm>
          <a:prstGeom prst="rect">
            <a:avLst/>
          </a:prstGeom>
        </p:spPr>
      </p:pic>
      <p:pic>
        <p:nvPicPr>
          <p:cNvPr id="3" name="Рисунок 2" descr="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2000250"/>
            <a:ext cx="4500579" cy="3000386"/>
          </a:xfrm>
          <a:prstGeom prst="rect">
            <a:avLst/>
          </a:prstGeom>
        </p:spPr>
      </p:pic>
      <p:pic>
        <p:nvPicPr>
          <p:cNvPr id="4" name="Рисунок 3" descr="18 gora smert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85726" y="4857760"/>
            <a:ext cx="3158274" cy="2000240"/>
          </a:xfrm>
          <a:prstGeom prst="rect">
            <a:avLst/>
          </a:prstGeom>
        </p:spPr>
      </p:pic>
      <p:pic>
        <p:nvPicPr>
          <p:cNvPr id="5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86710" y="214290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9_t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2"/>
            <a:ext cx="2143108" cy="2143108"/>
          </a:xfrm>
          <a:prstGeom prst="rect">
            <a:avLst/>
          </a:prstGeom>
        </p:spPr>
      </p:pic>
      <p:pic>
        <p:nvPicPr>
          <p:cNvPr id="3" name="Рисунок 2" descr="f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81235" y="1785926"/>
            <a:ext cx="4095765" cy="3071824"/>
          </a:xfrm>
          <a:prstGeom prst="rect">
            <a:avLst/>
          </a:prstGeom>
        </p:spPr>
      </p:pic>
      <p:pic>
        <p:nvPicPr>
          <p:cNvPr id="4" name="Рисунок 3" descr="Vide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519" y="5048257"/>
            <a:ext cx="3985885" cy="1524015"/>
          </a:xfrm>
          <a:prstGeom prst="rect">
            <a:avLst/>
          </a:prstGeom>
        </p:spPr>
      </p:pic>
      <p:pic>
        <p:nvPicPr>
          <p:cNvPr id="5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72396" y="42860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6850a18f5d24aa4550e3fa6b242d39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286250" cy="2857500"/>
          </a:xfrm>
          <a:prstGeom prst="rect">
            <a:avLst/>
          </a:prstGeom>
        </p:spPr>
      </p:pic>
      <p:pic>
        <p:nvPicPr>
          <p:cNvPr id="4" name="Рисунок 3" descr="15_0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357562"/>
            <a:ext cx="2071702" cy="3015477"/>
          </a:xfrm>
          <a:prstGeom prst="rect">
            <a:avLst/>
          </a:prstGeom>
        </p:spPr>
      </p:pic>
      <p:pic>
        <p:nvPicPr>
          <p:cNvPr id="5" name="Рисунок 4" descr="10000000000000590000007D541B66D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429000"/>
            <a:ext cx="2071702" cy="2909694"/>
          </a:xfrm>
          <a:prstGeom prst="rect">
            <a:avLst/>
          </a:prstGeom>
        </p:spPr>
      </p:pic>
      <p:pic>
        <p:nvPicPr>
          <p:cNvPr id="6" name="Рисунок 5" descr="foto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571480"/>
            <a:ext cx="3320749" cy="1785950"/>
          </a:xfrm>
          <a:prstGeom prst="rect">
            <a:avLst/>
          </a:prstGeom>
        </p:spPr>
      </p:pic>
      <p:pic>
        <p:nvPicPr>
          <p:cNvPr id="7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колай и 6ПДР.preview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189222" y="-19682"/>
            <a:ext cx="4525918" cy="6877682"/>
          </a:xfrm>
        </p:spPr>
      </p:pic>
      <p:pic>
        <p:nvPicPr>
          <p:cNvPr id="5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86116" y="1876409"/>
            <a:ext cx="2357454" cy="1885963"/>
          </a:xfrm>
          <a:prstGeom prst="rect">
            <a:avLst/>
          </a:prstGeom>
          <a:noFill/>
          <a:ln/>
        </p:spPr>
      </p:pic>
      <p:pic>
        <p:nvPicPr>
          <p:cNvPr id="6" name="golubie_bereti_-_gde-to_ryadom_o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35834 0.4354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144000" cy="671512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dirty="0" smtClean="0"/>
              <a:t>Хоть на миг оставьте все дела,</a:t>
            </a:r>
          </a:p>
          <a:p>
            <a:pPr algn="r">
              <a:buNone/>
            </a:pPr>
            <a:r>
              <a:rPr lang="ru-RU" sz="4000" b="1" dirty="0" smtClean="0"/>
              <a:t>                                                                                   Вспомните, и мир светлее  станет!</a:t>
            </a:r>
          </a:p>
          <a:p>
            <a:pPr algn="r">
              <a:buNone/>
            </a:pPr>
            <a:r>
              <a:rPr lang="ru-RU" sz="4000" b="1" dirty="0" smtClean="0"/>
              <a:t>                                                                         Время всё стирает, но должна</a:t>
            </a:r>
          </a:p>
          <a:p>
            <a:pPr algn="r">
              <a:buNone/>
            </a:pPr>
            <a:r>
              <a:rPr lang="ru-RU" sz="4000" b="1" dirty="0" smtClean="0"/>
              <a:t>                                                                                      В наших душах оставаться память!</a:t>
            </a:r>
          </a:p>
          <a:p>
            <a:pPr algn="r">
              <a:buNone/>
            </a:pPr>
            <a:r>
              <a:rPr lang="ru-RU" sz="4000" b="1" dirty="0" smtClean="0"/>
              <a:t>                       </a:t>
            </a:r>
          </a:p>
          <a:p>
            <a:pPr algn="r">
              <a:buNone/>
            </a:pPr>
            <a:r>
              <a:rPr lang="ru-RU" sz="4000" b="1" dirty="0" smtClean="0"/>
              <a:t>Е.Воронкова «Память»</a:t>
            </a:r>
            <a:endParaRPr lang="ru-RU" sz="4000" b="1" dirty="0"/>
          </a:p>
        </p:txBody>
      </p:sp>
      <p:pic>
        <p:nvPicPr>
          <p:cNvPr id="6" name="Picture 4" descr="v_og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5014924"/>
            <a:ext cx="1857388" cy="148591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v_og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5857892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yazan-22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" y="26047"/>
            <a:ext cx="9144000" cy="6831953"/>
          </a:xfrm>
          <a:prstGeom prst="rect">
            <a:avLst/>
          </a:prstGeom>
        </p:spPr>
      </p:pic>
      <p:pic>
        <p:nvPicPr>
          <p:cNvPr id="4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85852" y="2571744"/>
            <a:ext cx="1071570" cy="857256"/>
          </a:xfrm>
          <a:prstGeom prst="rect">
            <a:avLst/>
          </a:prstGeom>
          <a:noFill/>
          <a:ln/>
        </p:spPr>
      </p:pic>
      <p:pic>
        <p:nvPicPr>
          <p:cNvPr id="6" name="synovjya_uhodyat_v_b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35715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_164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7950" y="142852"/>
            <a:ext cx="2575766" cy="1714512"/>
          </a:xfrm>
          <a:prstGeom prst="rect">
            <a:avLst/>
          </a:prstGeom>
        </p:spPr>
      </p:pic>
      <p:pic>
        <p:nvPicPr>
          <p:cNvPr id="4" name="Рисунок 3" descr="d2e085ce41e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3636" y="2357430"/>
            <a:ext cx="2667002" cy="3647180"/>
          </a:xfrm>
          <a:prstGeom prst="rect">
            <a:avLst/>
          </a:prstGeom>
        </p:spPr>
      </p:pic>
      <p:pic>
        <p:nvPicPr>
          <p:cNvPr id="5" name="Рисунок 4" descr="1000850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4320082"/>
            <a:ext cx="1785950" cy="2509260"/>
          </a:xfrm>
          <a:prstGeom prst="rect">
            <a:avLst/>
          </a:prstGeom>
        </p:spPr>
      </p:pic>
      <p:pic>
        <p:nvPicPr>
          <p:cNvPr id="6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72430" y="6000744"/>
            <a:ext cx="1071570" cy="857256"/>
          </a:xfrm>
          <a:prstGeom prst="rect">
            <a:avLst/>
          </a:prstGeom>
          <a:noFill/>
          <a:ln/>
        </p:spPr>
      </p:pic>
      <p:pic>
        <p:nvPicPr>
          <p:cNvPr id="8" name="Рисунок 7" descr="memory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48012" y="1428750"/>
            <a:ext cx="2847975" cy="4000500"/>
          </a:xfrm>
          <a:prstGeom prst="rect">
            <a:avLst/>
          </a:prstGeom>
        </p:spPr>
      </p:pic>
      <p:pic>
        <p:nvPicPr>
          <p:cNvPr id="3" name="Рисунок 2" descr="ec1cccc314d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31493 -0.2625 " pathEditMode="relative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700" b="1" dirty="0" smtClean="0"/>
              <a:t>Скорбит земля, и матери скорбят; </a:t>
            </a:r>
          </a:p>
          <a:p>
            <a:pPr>
              <a:buNone/>
            </a:pPr>
            <a:r>
              <a:rPr lang="ru-RU" sz="4700" b="1" dirty="0" smtClean="0"/>
              <a:t>Запомним всех ушедших поимённо, </a:t>
            </a:r>
          </a:p>
          <a:p>
            <a:pPr>
              <a:buNone/>
            </a:pPr>
            <a:r>
              <a:rPr lang="ru-RU" sz="4700" b="1" dirty="0" smtClean="0"/>
              <a:t>Пред подвигом десантников - ребят, </a:t>
            </a:r>
          </a:p>
          <a:p>
            <a:pPr>
              <a:buNone/>
            </a:pPr>
            <a:r>
              <a:rPr lang="ru-RU" sz="4700" b="1" dirty="0" smtClean="0"/>
              <a:t>Россия, приспусти свои знамёна. </a:t>
            </a:r>
          </a:p>
          <a:p>
            <a:pPr>
              <a:buNone/>
            </a:pPr>
            <a:r>
              <a:rPr lang="ru-RU" sz="4700" b="1" dirty="0" smtClean="0"/>
              <a:t>Простите их родные и друзья, </a:t>
            </a:r>
          </a:p>
          <a:p>
            <a:pPr>
              <a:buNone/>
            </a:pPr>
            <a:r>
              <a:rPr lang="ru-RU" sz="4700" b="1" dirty="0" smtClean="0"/>
              <a:t>Простите все, кто о погибших плачет, </a:t>
            </a:r>
          </a:p>
          <a:p>
            <a:pPr>
              <a:buNone/>
            </a:pPr>
            <a:r>
              <a:rPr lang="ru-RU" sz="4700" b="1" dirty="0" smtClean="0"/>
              <a:t>Сегодня юным умирать нельзя, </a:t>
            </a:r>
          </a:p>
          <a:p>
            <a:pPr>
              <a:buNone/>
            </a:pPr>
            <a:r>
              <a:rPr lang="ru-RU" sz="4700" b="1" dirty="0" smtClean="0"/>
              <a:t>Ребята просто не могли иначе...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4" descr="v_og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8148" y="5786454"/>
            <a:ext cx="1131096" cy="904876"/>
          </a:xfrm>
          <a:prstGeom prst="rect">
            <a:avLst/>
          </a:prstGeom>
          <a:noFill/>
          <a:ln/>
        </p:spPr>
      </p:pic>
      <p:pic>
        <p:nvPicPr>
          <p:cNvPr id="5" name="esOxTf8tPG_1223150789.3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38881_800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 ПОЧТИМ ПАМЯТЬ ВСЕХ ПОГИБШИХ ЗА РОДИНУ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46769"/>
            <a:ext cx="5214974" cy="391123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2850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85860"/>
            <a:ext cx="85010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Подполковник </a:t>
            </a:r>
            <a:r>
              <a:rPr lang="ru-RU" sz="3200" b="1" dirty="0" err="1"/>
              <a:t>Евтюхин</a:t>
            </a:r>
            <a:r>
              <a:rPr lang="ru-RU" sz="3200" b="1" dirty="0"/>
              <a:t> Марк </a:t>
            </a:r>
            <a:r>
              <a:rPr lang="ru-RU" sz="3200" b="1" dirty="0" smtClean="0"/>
              <a:t>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Майор </a:t>
            </a:r>
            <a:r>
              <a:rPr lang="ru-RU" sz="3200" b="1" dirty="0" err="1"/>
              <a:t>Доставалов</a:t>
            </a:r>
            <a:r>
              <a:rPr lang="ru-RU" sz="3200" b="1" dirty="0"/>
              <a:t> Александр </a:t>
            </a:r>
            <a:r>
              <a:rPr lang="ru-RU" sz="3200" b="1" dirty="0" smtClean="0"/>
              <a:t>Васильевич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Майор </a:t>
            </a:r>
            <a:r>
              <a:rPr lang="ru-RU" sz="3200" b="1" dirty="0" err="1"/>
              <a:t>Молодов</a:t>
            </a:r>
            <a:r>
              <a:rPr lang="ru-RU" sz="3200" b="1" dirty="0"/>
              <a:t> Сергей </a:t>
            </a:r>
            <a:r>
              <a:rPr lang="ru-RU" sz="3200" b="1" dirty="0" smtClean="0"/>
              <a:t>Георгиевич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Капитан </a:t>
            </a:r>
            <a:r>
              <a:rPr lang="ru-RU" sz="3200" b="1" dirty="0"/>
              <a:t>Соколов Роман </a:t>
            </a:r>
            <a:r>
              <a:rPr lang="ru-RU" sz="3200" b="1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Капитан </a:t>
            </a:r>
            <a:r>
              <a:rPr lang="ru-RU" sz="3200" b="1" dirty="0"/>
              <a:t>Романов Виктор </a:t>
            </a:r>
            <a:r>
              <a:rPr lang="ru-RU" sz="3200" b="1" dirty="0" smtClean="0"/>
              <a:t>Викторович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</a:t>
            </a:r>
            <a:r>
              <a:rPr lang="ru-RU" sz="3200" b="1" dirty="0" smtClean="0"/>
              <a:t>Старший </a:t>
            </a:r>
            <a:r>
              <a:rPr lang="ru-RU" sz="3200" b="1" dirty="0"/>
              <a:t>лейтенант </a:t>
            </a:r>
            <a:r>
              <a:rPr lang="ru-RU" sz="3200" b="1" dirty="0" err="1"/>
              <a:t>Колгатин</a:t>
            </a:r>
            <a:r>
              <a:rPr lang="ru-RU" sz="3200" b="1" dirty="0"/>
              <a:t> Александр </a:t>
            </a:r>
            <a:r>
              <a:rPr lang="ru-RU" sz="3200" b="1" dirty="0" smtClean="0"/>
              <a:t>             Михайлович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</a:t>
            </a:r>
            <a:r>
              <a:rPr lang="ru-RU" sz="3200" b="1" dirty="0" smtClean="0"/>
              <a:t>Старший </a:t>
            </a:r>
            <a:r>
              <a:rPr lang="ru-RU" sz="3200" b="1" dirty="0"/>
              <a:t>лейтенант Воробьев Алексей </a:t>
            </a:r>
            <a:r>
              <a:rPr lang="ru-RU" sz="3200" b="1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Старший лейтенант Панов Андрей </a:t>
            </a:r>
            <a:r>
              <a:rPr lang="ru-RU" sz="3200" dirty="0" smtClean="0"/>
              <a:t>Александрович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0"/>
                            </p:stCondLst>
                            <p:childTnLst>
                              <p:par>
                                <p:cTn id="6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46769"/>
            <a:ext cx="5214974" cy="39112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3488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   Старший </a:t>
            </a:r>
            <a:r>
              <a:rPr lang="ru-RU" sz="3200" b="1" dirty="0"/>
              <a:t>лейтенант </a:t>
            </a:r>
            <a:r>
              <a:rPr lang="ru-RU" sz="3200" b="1" dirty="0" err="1"/>
              <a:t>Шерстянников</a:t>
            </a:r>
            <a:r>
              <a:rPr lang="ru-RU" sz="3200" b="1" dirty="0"/>
              <a:t> Андрей </a:t>
            </a:r>
            <a:r>
              <a:rPr lang="ru-RU" sz="3200" b="1" dirty="0" smtClean="0"/>
              <a:t>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Старший лейтенант Петров Дмитрий </a:t>
            </a:r>
            <a:r>
              <a:rPr lang="ru-RU" sz="3200" b="1" dirty="0" smtClean="0"/>
              <a:t>Викторович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Лейтенант Ермаков Олег </a:t>
            </a:r>
            <a:r>
              <a:rPr lang="ru-RU" sz="3200" b="1" dirty="0" smtClean="0"/>
              <a:t>Викторович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Лейтенант Кожемяк</a:t>
            </a:r>
            <a:r>
              <a:rPr lang="ru-RU" sz="3200" b="1" dirty="0">
                <a:solidFill>
                  <a:schemeClr val="bg1"/>
                </a:solidFill>
              </a:rPr>
              <a:t>ин</a:t>
            </a:r>
            <a:r>
              <a:rPr lang="ru-RU" sz="3200" b="1" dirty="0"/>
              <a:t> Дмитрий </a:t>
            </a:r>
            <a:r>
              <a:rPr lang="ru-RU" sz="3200" b="1" dirty="0" smtClean="0"/>
              <a:t>Сергеевич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Лейтенант Рязанцев Александр </a:t>
            </a:r>
            <a:r>
              <a:rPr lang="ru-RU" sz="3200" b="1" dirty="0" smtClean="0"/>
              <a:t>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Старший сержант </a:t>
            </a:r>
            <a:r>
              <a:rPr lang="ru-RU" sz="3200" b="1" dirty="0" err="1"/>
              <a:t>Ар</a:t>
            </a:r>
            <a:r>
              <a:rPr lang="ru-RU" sz="3200" b="1" dirty="0" err="1">
                <a:solidFill>
                  <a:schemeClr val="bg1"/>
                </a:solidFill>
              </a:rPr>
              <a:t>ан</a:t>
            </a:r>
            <a:r>
              <a:rPr lang="ru-RU" sz="3200" b="1" dirty="0" err="1"/>
              <a:t>сон</a:t>
            </a:r>
            <a:r>
              <a:rPr lang="ru-RU" sz="3200" b="1" dirty="0"/>
              <a:t> Андрей </a:t>
            </a:r>
            <a:r>
              <a:rPr lang="ru-RU" sz="3200" b="1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Старший сержант Григорьев Дмитрий Викторович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27163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46769"/>
            <a:ext cx="5214974" cy="39112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071547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   Старший </a:t>
            </a:r>
            <a:r>
              <a:rPr lang="ru-RU" sz="3200" b="1" dirty="0"/>
              <a:t>сержант Медведев Сергей </a:t>
            </a:r>
            <a:r>
              <a:rPr lang="ru-RU" sz="3200" b="1" dirty="0" smtClean="0"/>
              <a:t>Юрьевич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Сержант </a:t>
            </a:r>
            <a:r>
              <a:rPr lang="ru-RU" sz="3200" b="1" dirty="0" err="1"/>
              <a:t>Сираев</a:t>
            </a:r>
            <a:r>
              <a:rPr lang="ru-RU" sz="3200" b="1" dirty="0"/>
              <a:t> Рустам </a:t>
            </a:r>
            <a:r>
              <a:rPr lang="ru-RU" sz="3200" b="1" dirty="0" err="1" smtClean="0"/>
              <a:t>Флоридович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Сержант </a:t>
            </a:r>
            <a:r>
              <a:rPr lang="ru-RU" sz="3200" b="1" dirty="0" err="1"/>
              <a:t>Духин</a:t>
            </a:r>
            <a:r>
              <a:rPr lang="ru-RU" sz="3200" b="1" dirty="0"/>
              <a:t> Владислав </a:t>
            </a:r>
            <a:r>
              <a:rPr lang="ru-RU" sz="3200" b="1" dirty="0" smtClean="0"/>
              <a:t>Анатольевич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Младший сержант Швецов Владимир </a:t>
            </a:r>
            <a:r>
              <a:rPr lang="ru-RU" sz="3200" b="1" dirty="0" smtClean="0"/>
              <a:t>Александрович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Младший сержант Бакулин Сергей </a:t>
            </a:r>
            <a:r>
              <a:rPr lang="ru-RU" sz="3200" b="1" dirty="0" smtClean="0"/>
              <a:t>Михайлович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Младший сержант Жуков Сергей </a:t>
            </a:r>
            <a:r>
              <a:rPr lang="ru-RU" sz="3200" b="1" dirty="0" smtClean="0"/>
              <a:t>Валерьевич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Младший сержант </a:t>
            </a:r>
            <a:r>
              <a:rPr lang="ru-RU" sz="3200" b="1" dirty="0" err="1"/>
              <a:t>Батретдинов</a:t>
            </a:r>
            <a:r>
              <a:rPr lang="ru-RU" sz="3200" b="1" dirty="0"/>
              <a:t> Дмитрий </a:t>
            </a:r>
            <a:r>
              <a:rPr lang="ru-RU" sz="3200" b="1" dirty="0" smtClean="0"/>
              <a:t>         </a:t>
            </a:r>
            <a:r>
              <a:rPr lang="ru-RU" sz="3200" b="1" dirty="0" err="1" smtClean="0"/>
              <a:t>Мансурович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Младший сержант Афанасьев Роман Сергеевич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214438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82554"/>
            <a:ext cx="4500594" cy="3375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28586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/>
              <a:t> 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  Младший </a:t>
            </a:r>
            <a:r>
              <a:rPr lang="ru-RU" sz="3200" dirty="0"/>
              <a:t>сержант Иванов Сергей </a:t>
            </a:r>
            <a:r>
              <a:rPr lang="ru-RU" sz="3200" dirty="0" smtClean="0"/>
              <a:t>Алексеевич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Младший сержант </a:t>
            </a:r>
            <a:r>
              <a:rPr lang="ru-RU" sz="3200" dirty="0" err="1"/>
              <a:t>Щемлев</a:t>
            </a:r>
            <a:r>
              <a:rPr lang="ru-RU" sz="3200" dirty="0"/>
              <a:t> Дмитрий </a:t>
            </a:r>
            <a:r>
              <a:rPr lang="ru-RU" sz="3200" dirty="0" smtClean="0"/>
              <a:t>Сергеевич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Младший сержант Рассказа Алексей </a:t>
            </a:r>
            <a:r>
              <a:rPr lang="ru-RU" sz="3200" dirty="0" smtClean="0"/>
              <a:t>Васильевич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Младший сержант Козлов Сергей </a:t>
            </a:r>
            <a:r>
              <a:rPr lang="ru-RU" sz="3200" dirty="0" smtClean="0"/>
              <a:t>Олегович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Младший сержант </a:t>
            </a:r>
            <a:r>
              <a:rPr lang="ru-RU" sz="3200" dirty="0" err="1"/>
              <a:t>Хаматов</a:t>
            </a:r>
            <a:r>
              <a:rPr lang="ru-RU" sz="3200" dirty="0"/>
              <a:t> Евгений </a:t>
            </a:r>
            <a:r>
              <a:rPr lang="ru-RU" sz="3200" dirty="0" err="1" smtClean="0"/>
              <a:t>Камильевич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Младший сержант Исаков Евгений </a:t>
            </a:r>
            <a:r>
              <a:rPr lang="ru-RU" sz="3200" dirty="0" smtClean="0"/>
              <a:t>Валерьевич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Младший сержант Павлов Иван </a:t>
            </a:r>
            <a:r>
              <a:rPr lang="ru-RU" sz="3200" dirty="0" smtClean="0"/>
              <a:t>Геннадьевич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Младший сержант </a:t>
            </a:r>
            <a:r>
              <a:rPr lang="ru-RU" sz="3200" dirty="0" err="1"/>
              <a:t>Хворостухин</a:t>
            </a:r>
            <a:r>
              <a:rPr lang="ru-RU" sz="3200" dirty="0"/>
              <a:t> Игорь </a:t>
            </a:r>
            <a:r>
              <a:rPr lang="ru-RU" sz="3200" dirty="0" smtClean="0"/>
              <a:t>Сергеевич</a:t>
            </a:r>
          </a:p>
          <a:p>
            <a:r>
              <a:rPr lang="ru-RU" sz="3200" dirty="0"/>
              <a:t> 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285860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89711"/>
            <a:ext cx="4357718" cy="326828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21442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  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  Младший сержант Елисеев Владимир    Сергеевич</a:t>
            </a:r>
            <a:endParaRPr lang="ru-RU" sz="4000" b="1" dirty="0" smtClean="0"/>
          </a:p>
          <a:p>
            <a:pPr>
              <a:buFont typeface="Arial" pitchFamily="34" charset="0"/>
              <a:buChar char="•"/>
            </a:pPr>
            <a:r>
              <a:rPr lang="ru-RU" sz="4000" dirty="0"/>
              <a:t> </a:t>
            </a:r>
            <a:r>
              <a:rPr lang="ru-RU" dirty="0" smtClean="0"/>
              <a:t>    </a:t>
            </a:r>
            <a:r>
              <a:rPr lang="ru-RU" sz="3200" b="1" dirty="0" smtClean="0"/>
              <a:t>Младший </a:t>
            </a:r>
            <a:r>
              <a:rPr lang="ru-RU" sz="3200" b="1" dirty="0"/>
              <a:t>сержант </a:t>
            </a:r>
            <a:r>
              <a:rPr lang="ru-RU" sz="3200" b="1" dirty="0" err="1"/>
              <a:t>Ляшков</a:t>
            </a:r>
            <a:r>
              <a:rPr lang="ru-RU" sz="3200" b="1" dirty="0"/>
              <a:t> Юрий </a:t>
            </a:r>
            <a:r>
              <a:rPr lang="ru-RU" sz="3200" b="1" dirty="0" smtClean="0"/>
              <a:t>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Младший сержант </a:t>
            </a:r>
            <a:r>
              <a:rPr lang="ru-RU" sz="3200" b="1" dirty="0" err="1"/>
              <a:t>Кривушев</a:t>
            </a:r>
            <a:r>
              <a:rPr lang="ru-RU" sz="3200" b="1" dirty="0"/>
              <a:t> Константин </a:t>
            </a:r>
            <a:r>
              <a:rPr lang="ru-RU" sz="3200" b="1" dirty="0" smtClean="0"/>
              <a:t>Валерьевич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Ефрейтор Лебедев Александр </a:t>
            </a:r>
            <a:r>
              <a:rPr lang="ru-RU" sz="3200" b="1" dirty="0" smtClean="0"/>
              <a:t>Владиславович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Бирюков Владимир </a:t>
            </a:r>
            <a:r>
              <a:rPr lang="ru-RU" sz="3200" b="1" dirty="0" smtClean="0"/>
              <a:t>Иванович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Купцов Владимир </a:t>
            </a:r>
            <a:r>
              <a:rPr lang="ru-RU" sz="3200" b="1" dirty="0" smtClean="0"/>
              <a:t>Иванович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</a:t>
            </a:r>
            <a:r>
              <a:rPr lang="ru-RU" sz="3200" b="1" dirty="0" err="1"/>
              <a:t>Сокованов</a:t>
            </a:r>
            <a:r>
              <a:rPr lang="ru-RU" sz="3200" b="1" dirty="0"/>
              <a:t> Василий </a:t>
            </a:r>
            <a:r>
              <a:rPr lang="ru-RU" sz="3200" b="1" dirty="0" smtClean="0"/>
              <a:t>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Кобзев Александр </a:t>
            </a:r>
            <a:r>
              <a:rPr lang="ru-RU" sz="3200" b="1" dirty="0" smtClean="0"/>
              <a:t>Дмитриевич</a:t>
            </a:r>
          </a:p>
          <a:p>
            <a:r>
              <a:rPr lang="ru-RU" sz="3200" b="1" dirty="0"/>
              <a:t> 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427163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4159" y="0"/>
            <a:ext cx="4339841" cy="6858000"/>
          </a:xfrm>
          <a:prstGeom prst="rect">
            <a:avLst/>
          </a:prstGeom>
        </p:spPr>
      </p:pic>
      <p:pic>
        <p:nvPicPr>
          <p:cNvPr id="6" name="Содержимое 5" descr="spring_00107.jpg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0" y="3241675"/>
            <a:ext cx="4821238" cy="3616325"/>
          </a:xfrm>
        </p:spPr>
      </p:pic>
      <p:pic>
        <p:nvPicPr>
          <p:cNvPr id="9" name="Содержимое 3" descr="spring_0002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4807459" cy="3596216"/>
          </a:xfrm>
          <a:prstGeom prst="rect">
            <a:avLst/>
          </a:prstGeom>
        </p:spPr>
      </p:pic>
      <p:pic>
        <p:nvPicPr>
          <p:cNvPr id="8" name="Picture 4" descr="v_og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1934" y="2857496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033 0.3988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8976"/>
            <a:ext cx="4572032" cy="3429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   Рядовой </a:t>
            </a:r>
            <a:r>
              <a:rPr lang="ru-RU" sz="3200" b="1" dirty="0" err="1" smtClean="0"/>
              <a:t>Нищенко</a:t>
            </a:r>
            <a:r>
              <a:rPr lang="ru-RU" sz="3200" b="1" dirty="0" smtClean="0"/>
              <a:t> Алексей Сергеевич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     Рядовой </a:t>
            </a:r>
            <a:r>
              <a:rPr lang="ru-RU" sz="3200" b="1" dirty="0" err="1" smtClean="0"/>
              <a:t>Загораев</a:t>
            </a:r>
            <a:r>
              <a:rPr lang="ru-RU" sz="3200" b="1" dirty="0" smtClean="0"/>
              <a:t> Михаил Вячеславович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   Рядовой </a:t>
            </a:r>
            <a:r>
              <a:rPr lang="ru-RU" sz="3200" b="1" dirty="0" err="1"/>
              <a:t>Трегубов</a:t>
            </a:r>
            <a:r>
              <a:rPr lang="ru-RU" sz="3200" b="1" dirty="0"/>
              <a:t> Денис </a:t>
            </a:r>
            <a:r>
              <a:rPr lang="ru-RU" sz="3200" b="1" dirty="0" smtClean="0"/>
              <a:t>Александрович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</a:t>
            </a:r>
            <a:r>
              <a:rPr lang="ru-RU" sz="3200" b="1" dirty="0" err="1"/>
              <a:t>Коротеев</a:t>
            </a:r>
            <a:r>
              <a:rPr lang="ru-RU" sz="3200" b="1" dirty="0"/>
              <a:t> Александр </a:t>
            </a:r>
            <a:r>
              <a:rPr lang="ru-RU" sz="3200" b="1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Евдокимов Михаил </a:t>
            </a:r>
            <a:r>
              <a:rPr lang="ru-RU" sz="3200" b="1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Зайцев Андрей </a:t>
            </a:r>
            <a:r>
              <a:rPr lang="ru-RU" sz="3200" b="1" dirty="0" smtClean="0"/>
              <a:t>Юрьевич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Изюмов Владимир </a:t>
            </a:r>
            <a:r>
              <a:rPr lang="ru-RU" sz="3200" b="1" dirty="0" smtClean="0"/>
              <a:t>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Травин Михаил </a:t>
            </a:r>
            <a:r>
              <a:rPr lang="ru-RU" sz="3200" b="1" dirty="0" smtClean="0"/>
              <a:t>Витальевич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Рядовой </a:t>
            </a:r>
            <a:r>
              <a:rPr lang="ru-RU" sz="3200" b="1" dirty="0" err="1"/>
              <a:t>Куатабаев</a:t>
            </a:r>
            <a:r>
              <a:rPr lang="ru-RU" sz="3200" b="1" dirty="0"/>
              <a:t> </a:t>
            </a:r>
            <a:r>
              <a:rPr lang="ru-RU" sz="3200" b="1" dirty="0" err="1"/>
              <a:t>Галим</a:t>
            </a:r>
            <a:r>
              <a:rPr lang="ru-RU" sz="3200" b="1" dirty="0"/>
              <a:t> </a:t>
            </a:r>
            <a:r>
              <a:rPr lang="ru-RU" sz="3200" b="1" dirty="0" err="1" smtClean="0"/>
              <a:t>Мухамбетгалиевич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     </a:t>
            </a:r>
            <a:r>
              <a:rPr lang="ru-RU" sz="3200" b="1" dirty="0" smtClean="0"/>
              <a:t>Рядовой </a:t>
            </a:r>
            <a:r>
              <a:rPr lang="ru-RU" sz="3200" b="1" dirty="0" err="1" smtClean="0"/>
              <a:t>Стребин</a:t>
            </a:r>
            <a:r>
              <a:rPr lang="ru-RU" sz="3200" b="1" dirty="0" smtClean="0"/>
              <a:t> Денис Сергеевич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     Рядовой Лебедев Виктор Николаевич</a:t>
            </a:r>
          </a:p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357298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46769"/>
            <a:ext cx="5214974" cy="39112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    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   Рядовой Савин Валентин Иванович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     Рядовой </a:t>
            </a:r>
            <a:r>
              <a:rPr lang="ru-RU" sz="3200" b="1" dirty="0" err="1" smtClean="0"/>
              <a:t>Тимашов</a:t>
            </a:r>
            <a:r>
              <a:rPr lang="ru-RU" sz="3200" b="1" dirty="0" smtClean="0"/>
              <a:t> Денис Владимирович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  Рядовой </a:t>
            </a:r>
            <a:r>
              <a:rPr lang="ru-RU" sz="3200" dirty="0"/>
              <a:t>Чугунов Вадим </a:t>
            </a:r>
            <a:r>
              <a:rPr lang="ru-RU" sz="3200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Иванов Дмитрий </a:t>
            </a:r>
            <a:r>
              <a:rPr lang="ru-RU" sz="3200" dirty="0" smtClean="0"/>
              <a:t>Иванович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Комягин Александр </a:t>
            </a:r>
            <a:r>
              <a:rPr lang="ru-RU" sz="3200" dirty="0" smtClean="0"/>
              <a:t>Валерьевич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</a:t>
            </a:r>
            <a:r>
              <a:rPr lang="ru-RU" sz="3200" dirty="0" err="1"/>
              <a:t>Ердяков</a:t>
            </a:r>
            <a:r>
              <a:rPr lang="ru-RU" sz="3200" dirty="0"/>
              <a:t> Роман </a:t>
            </a:r>
            <a:r>
              <a:rPr lang="ru-RU" sz="3200" dirty="0" smtClean="0"/>
              <a:t>Сергеевич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</a:t>
            </a:r>
            <a:r>
              <a:rPr lang="ru-RU" sz="3200" dirty="0" err="1"/>
              <a:t>Шукаев</a:t>
            </a:r>
            <a:r>
              <a:rPr lang="ru-RU" sz="3200" dirty="0"/>
              <a:t> Алексей </a:t>
            </a:r>
            <a:r>
              <a:rPr lang="ru-RU" sz="3200" dirty="0" smtClean="0"/>
              <a:t>Борисович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Ислентьев Владимир </a:t>
            </a:r>
            <a:r>
              <a:rPr lang="ru-RU" sz="3200" dirty="0" smtClean="0"/>
              <a:t>Анатольевич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</a:t>
            </a:r>
            <a:r>
              <a:rPr lang="ru-RU" sz="3200" dirty="0" err="1"/>
              <a:t>Шиков</a:t>
            </a:r>
            <a:r>
              <a:rPr lang="ru-RU" sz="3200" dirty="0"/>
              <a:t> Сергей </a:t>
            </a:r>
            <a:r>
              <a:rPr lang="ru-RU" sz="3200" dirty="0" smtClean="0"/>
              <a:t>Александрович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</a:t>
            </a:r>
            <a:r>
              <a:rPr lang="ru-RU" sz="3200" dirty="0" err="1"/>
              <a:t>Амбетов</a:t>
            </a:r>
            <a:r>
              <a:rPr lang="ru-RU" sz="3200" dirty="0"/>
              <a:t> Николай </a:t>
            </a:r>
            <a:r>
              <a:rPr lang="ru-RU" sz="3200" dirty="0" err="1" smtClean="0"/>
              <a:t>Камитович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Некрасов Алексей </a:t>
            </a:r>
            <a:r>
              <a:rPr lang="ru-RU" sz="3200" dirty="0" smtClean="0"/>
              <a:t>Анатольевич</a:t>
            </a:r>
          </a:p>
          <a:p>
            <a:r>
              <a:rPr lang="ru-RU" sz="3200" dirty="0"/>
              <a:t>   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214422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89711"/>
            <a:ext cx="4357718" cy="326828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     </a:t>
            </a:r>
          </a:p>
          <a:p>
            <a:r>
              <a:rPr lang="ru-RU" sz="3200" dirty="0" smtClean="0"/>
              <a:t>    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  Рядовой Архипов Владимир 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Храбров Алексей Александрович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Михайлов Сергей Анатольевич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Воробьев Алексей 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</a:t>
            </a:r>
            <a:r>
              <a:rPr lang="ru-RU" sz="3200" dirty="0"/>
              <a:t>Пискунов Роман </a:t>
            </a:r>
            <a:r>
              <a:rPr lang="ru-RU" sz="3200" dirty="0" smtClean="0"/>
              <a:t>Сергеевич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Шевченко Денис </a:t>
            </a:r>
            <a:r>
              <a:rPr lang="ru-RU" sz="3200" dirty="0" smtClean="0"/>
              <a:t>Петрович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</a:t>
            </a:r>
            <a:r>
              <a:rPr lang="ru-RU" sz="3200" dirty="0" err="1"/>
              <a:t>Тимошинин</a:t>
            </a:r>
            <a:r>
              <a:rPr lang="ru-RU" sz="3200" dirty="0"/>
              <a:t> Константин </a:t>
            </a:r>
            <a:r>
              <a:rPr lang="ru-RU" sz="3200" dirty="0" smtClean="0"/>
              <a:t>Викторович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Василев Сергей </a:t>
            </a:r>
            <a:r>
              <a:rPr lang="ru-RU" sz="3200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</a:t>
            </a:r>
            <a:r>
              <a:rPr lang="ru-RU" sz="3200" dirty="0" err="1"/>
              <a:t>Шалаев</a:t>
            </a:r>
            <a:r>
              <a:rPr lang="ru-RU" sz="3200" dirty="0"/>
              <a:t> Николай </a:t>
            </a:r>
            <a:r>
              <a:rPr lang="ru-RU" sz="3200" dirty="0" smtClean="0"/>
              <a:t>Владимирович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Александров Владимир </a:t>
            </a:r>
            <a:r>
              <a:rPr lang="ru-RU" sz="3200" dirty="0" smtClean="0"/>
              <a:t>Андреевич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Судаков Роман </a:t>
            </a:r>
            <a:r>
              <a:rPr lang="ru-RU" sz="3200" dirty="0" smtClean="0"/>
              <a:t>Валерьевич</a:t>
            </a:r>
          </a:p>
          <a:p>
            <a:r>
              <a:rPr lang="ru-RU" sz="3200" dirty="0"/>
              <a:t>   </a:t>
            </a:r>
            <a:endParaRPr lang="ru-RU" sz="3200" dirty="0" smtClean="0"/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857604"/>
            <a:ext cx="4000528" cy="30003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    Рядовой Кирьянов Алексей Валерьевич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  Рядовой </a:t>
            </a:r>
            <a:r>
              <a:rPr lang="ru-RU" sz="3200" dirty="0" err="1" smtClean="0"/>
              <a:t>Грудинский</a:t>
            </a:r>
            <a:r>
              <a:rPr lang="ru-RU" sz="3200" dirty="0" smtClean="0"/>
              <a:t> Станислав Игоревич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Иванов Ярослав Сергеевич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Васильев Алексей Юрьевич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Гердт Александр Александрович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  Рядовой </a:t>
            </a:r>
            <a:r>
              <a:rPr lang="ru-RU" sz="3200" dirty="0" err="1"/>
              <a:t>Трубенок</a:t>
            </a:r>
            <a:r>
              <a:rPr lang="ru-RU" sz="3200" dirty="0"/>
              <a:t> Александр </a:t>
            </a:r>
            <a:r>
              <a:rPr lang="ru-RU" sz="3200" dirty="0" smtClean="0"/>
              <a:t>Леонидович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Зенкевич Денис </a:t>
            </a:r>
            <a:r>
              <a:rPr lang="ru-RU" sz="3200" dirty="0" smtClean="0"/>
              <a:t>Николаевич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Пахомов Роман </a:t>
            </a:r>
            <a:r>
              <a:rPr lang="ru-RU" sz="3200" dirty="0" smtClean="0"/>
              <a:t>Александрович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</a:t>
            </a:r>
            <a:r>
              <a:rPr lang="ru-RU" sz="3200" dirty="0" err="1"/>
              <a:t>Кенжиев</a:t>
            </a:r>
            <a:r>
              <a:rPr lang="ru-RU" sz="3200" dirty="0"/>
              <a:t> Амангельды </a:t>
            </a:r>
            <a:r>
              <a:rPr lang="ru-RU" sz="3200" dirty="0" err="1" smtClean="0"/>
              <a:t>Амантаевич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/>
              <a:t>     Рядовой Исаев Александр </a:t>
            </a:r>
            <a:r>
              <a:rPr lang="ru-RU" sz="3200" dirty="0" smtClean="0"/>
              <a:t>Дмитриевич</a:t>
            </a:r>
          </a:p>
          <a:p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27163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50273"/>
            <a:ext cx="6143636" cy="460772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1427163"/>
          </a:xfrm>
        </p:spPr>
        <p:txBody>
          <a:bodyPr/>
          <a:lstStyle/>
          <a:p>
            <a:pPr algn="ctr"/>
            <a:r>
              <a:rPr lang="ru-RU" b="1" dirty="0" smtClean="0"/>
              <a:t>Герои 6-й роты 104-го полка Псковской дивизии ВДВ: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    </a:t>
            </a:r>
            <a:r>
              <a:rPr lang="ru-RU" sz="3200" dirty="0" smtClean="0"/>
              <a:t>Рядовой Белых Денис Игоревич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     Рядовой Попов Игорь Михайлович</a:t>
            </a:r>
            <a:endParaRPr lang="ru-RU" sz="32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andl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_og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  <p:pic>
        <p:nvPicPr>
          <p:cNvPr id="4" name="Picture 4" descr="v_og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001024" y="5929330"/>
            <a:ext cx="952500" cy="762000"/>
          </a:xfrm>
          <a:noFill/>
          <a:ln/>
        </p:spPr>
      </p:pic>
      <p:pic>
        <p:nvPicPr>
          <p:cNvPr id="3" name="Рисунок 2" descr="f630182d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52750" y="2190750"/>
            <a:ext cx="3238500" cy="24765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v_og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0000000000019000000120E84152A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79158" y="0"/>
            <a:ext cx="4464842" cy="1600993"/>
          </a:xfrm>
          <a:prstGeom prst="rect">
            <a:avLst/>
          </a:prstGeom>
        </p:spPr>
      </p:pic>
      <p:pic>
        <p:nvPicPr>
          <p:cNvPr id="6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500" name="Picture 4" descr="023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" name="Picture 4" descr="v_og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5831451" cy="4713896"/>
          </a:xfrm>
          <a:prstGeom prst="rect">
            <a:avLst/>
          </a:prstGeom>
          <a:noFill/>
        </p:spPr>
      </p:pic>
      <p:pic>
        <p:nvPicPr>
          <p:cNvPr id="86020" name="Picture 4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3071802" cy="6280925"/>
          </a:xfrm>
          <a:prstGeom prst="rect">
            <a:avLst/>
          </a:prstGeom>
          <a:noFill/>
        </p:spPr>
      </p:pic>
      <p:pic>
        <p:nvPicPr>
          <p:cNvPr id="4" name="Picture 4" descr="v_og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29586" y="5834074"/>
            <a:ext cx="1071570" cy="85725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0003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Война и дети – понятия несовместимые</Template>
  <TotalTime>858</TotalTime>
  <Words>831</Words>
  <Application>Microsoft Office PowerPoint</Application>
  <PresentationFormat>Экран (4:3)</PresentationFormat>
  <Paragraphs>195</Paragraphs>
  <Slides>45</Slides>
  <Notes>26</Notes>
  <HiddenSlides>0</HiddenSlides>
  <MMClips>8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30003017</vt:lpstr>
      <vt:lpstr>Метро</vt:lpstr>
      <vt:lpstr>1_Метро</vt:lpstr>
      <vt:lpstr>Классный час,  посвящённый памяти  6-й роты 104-го полка Псковской дивизии ВДВ </vt:lpstr>
      <vt:lpstr>«Живая память»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ПОЧТИМ ПАМЯТЬ ВСЕХ ПОГИБШИХ ЗА РОДИНУ</vt:lpstr>
      <vt:lpstr>Герои 6-й роты 104-го полка Псковской дивизии ВДВ: </vt:lpstr>
      <vt:lpstr>Герои 6-й роты 104-го полка Псковской дивизии ВДВ:</vt:lpstr>
      <vt:lpstr>Герои 6-й роты 104-го полка Псковской дивизии ВДВ:</vt:lpstr>
      <vt:lpstr>Герои 6-й роты 104-го полка Псковской дивизии ВДВ:</vt:lpstr>
      <vt:lpstr>Герои 6-й роты 104-го полка Псковской дивизии ВДВ:</vt:lpstr>
      <vt:lpstr>Герои 6-й роты 104-го полка Псковской дивизии ВДВ:</vt:lpstr>
      <vt:lpstr>Герои 6-й роты 104-го полка Псковской дивизии ВДВ:</vt:lpstr>
      <vt:lpstr>Герои 6-й роты 104-го полка Псковской дивизии ВДВ:</vt:lpstr>
      <vt:lpstr>Герои 6-й роты 104-го полка Псковской дивизии ВДВ:</vt:lpstr>
      <vt:lpstr>Герои 6-й роты 104-го полка Псковской дивизии ВДВ: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память</dc:title>
  <dc:creator>Тимофеева</dc:creator>
  <cp:lastModifiedBy>Тимофеева</cp:lastModifiedBy>
  <cp:revision>86</cp:revision>
  <dcterms:created xsi:type="dcterms:W3CDTF">2009-08-07T17:40:07Z</dcterms:created>
  <dcterms:modified xsi:type="dcterms:W3CDTF">2009-11-06T17:02:56Z</dcterms:modified>
</cp:coreProperties>
</file>