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0892-8CBE-475C-B696-07B799EF1152}" type="datetimeFigureOut">
              <a:rPr lang="ru-RU" smtClean="0"/>
              <a:pPr/>
              <a:t>28.11.2009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CF10-5250-433E-AF22-9EB477E75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0892-8CBE-475C-B696-07B799EF1152}" type="datetimeFigureOut">
              <a:rPr lang="ru-RU" smtClean="0"/>
              <a:pPr/>
              <a:t>28.11.2009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CF10-5250-433E-AF22-9EB477E75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0892-8CBE-475C-B696-07B799EF1152}" type="datetimeFigureOut">
              <a:rPr lang="ru-RU" smtClean="0"/>
              <a:pPr/>
              <a:t>28.11.2009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CF10-5250-433E-AF22-9EB477E75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0892-8CBE-475C-B696-07B799EF1152}" type="datetimeFigureOut">
              <a:rPr lang="ru-RU" smtClean="0"/>
              <a:pPr/>
              <a:t>28.11.2009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CF10-5250-433E-AF22-9EB477E75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0892-8CBE-475C-B696-07B799EF1152}" type="datetimeFigureOut">
              <a:rPr lang="ru-RU" smtClean="0"/>
              <a:pPr/>
              <a:t>28.11.2009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CF10-5250-433E-AF22-9EB477E75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0892-8CBE-475C-B696-07B799EF1152}" type="datetimeFigureOut">
              <a:rPr lang="ru-RU" smtClean="0"/>
              <a:pPr/>
              <a:t>28.11.2009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CF10-5250-433E-AF22-9EB477E75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0892-8CBE-475C-B696-07B799EF1152}" type="datetimeFigureOut">
              <a:rPr lang="ru-RU" smtClean="0"/>
              <a:pPr/>
              <a:t>28.11.2009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CF10-5250-433E-AF22-9EB477E75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0892-8CBE-475C-B696-07B799EF1152}" type="datetimeFigureOut">
              <a:rPr lang="ru-RU" smtClean="0"/>
              <a:pPr/>
              <a:t>28.11.2009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CF10-5250-433E-AF22-9EB477E75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0892-8CBE-475C-B696-07B799EF1152}" type="datetimeFigureOut">
              <a:rPr lang="ru-RU" smtClean="0"/>
              <a:pPr/>
              <a:t>28.11.2009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CF10-5250-433E-AF22-9EB477E75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0892-8CBE-475C-B696-07B799EF1152}" type="datetimeFigureOut">
              <a:rPr lang="ru-RU" smtClean="0"/>
              <a:pPr/>
              <a:t>28.11.2009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CF10-5250-433E-AF22-9EB477E75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0892-8CBE-475C-B696-07B799EF1152}" type="datetimeFigureOut">
              <a:rPr lang="ru-RU" smtClean="0"/>
              <a:pPr/>
              <a:t>28.11.2009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CF10-5250-433E-AF22-9EB477E75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60892-8CBE-475C-B696-07B799EF1152}" type="datetimeFigureOut">
              <a:rPr lang="ru-RU" smtClean="0"/>
              <a:pPr/>
              <a:t>28.11.2009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3CF10-5250-433E-AF22-9EB477E75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10%20&#1082;&#1083;&#1072;&#1089;&#1089;%20-%20&#1086;&#1090;&#1082;&#1088;&#1099;&#1090;&#1099;&#1081;%20&#1091;&#1088;&#1086;&#1082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ru-RU" dirty="0">
              <a:latin typeface="Courier New Cyr" pitchFamily="49" charset="-52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Прямоугольник 6"/>
          <p:cNvSpPr/>
          <p:nvPr/>
        </p:nvSpPr>
        <p:spPr>
          <a:xfrm>
            <a:off x="285720" y="500042"/>
            <a:ext cx="8643998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</a:t>
            </a:r>
            <a:r>
              <a:rPr lang="ru-RU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овременные</a:t>
            </a:r>
          </a:p>
          <a:p>
            <a:pPr algn="ctr"/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обычные</a:t>
            </a:r>
          </a:p>
          <a:p>
            <a:pPr algn="ctr"/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</a:t>
            </a:r>
            <a:r>
              <a:rPr lang="ru-RU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редства</a:t>
            </a:r>
          </a:p>
          <a:p>
            <a:pPr algn="ctr"/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поражения</a:t>
            </a:r>
            <a:endParaRPr lang="ru-RU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Кумулятивные  боеприпасы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Documents and Settings\Admin\Рабочий стол\450px-obus_501556_fh000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5715000" cy="1587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2143116"/>
            <a:ext cx="484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Унитарный кумулятивный боеприпас в разрезе</a:t>
            </a:r>
            <a:endParaRPr lang="ru-RU" dirty="0"/>
          </a:p>
        </p:txBody>
      </p:sp>
      <p:pic>
        <p:nvPicPr>
          <p:cNvPr id="3" name="Picture 2" descr="I:\Documents and Settings\Admin\Рабочий стол\00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571480"/>
            <a:ext cx="3428992" cy="1857388"/>
          </a:xfrm>
          <a:prstGeom prst="rect">
            <a:avLst/>
          </a:prstGeom>
          <a:noFill/>
        </p:spPr>
      </p:pic>
      <p:pic>
        <p:nvPicPr>
          <p:cNvPr id="1027" name="Picture 3" descr="I:\Documents and Settings\Admin\Рабочий стол\350px-heat_shem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28868"/>
            <a:ext cx="4286248" cy="35004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842337"/>
            <a:ext cx="44212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Схема кумулятивно-осколочного снаряда (танковый боеприпас).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Под номерами: 1 — корпус, 2 - обтекатель, 3 — защита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кумулятивной воронки, 4 — аппаратура взрывателя,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5 — кумулятивная воронка, 6 — взрывчатое вещество,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7 — стабилизаторы, 8 — инициирующий заряд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I:\Documents and Settings\Admin\Рабочий стол\125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2428868"/>
            <a:ext cx="4857752" cy="442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716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Beast Impacted" pitchFamily="2" charset="0"/>
              </a:rPr>
              <a:t>Бетонобойные  боеприпасы</a:t>
            </a:r>
            <a:endParaRPr lang="ru-RU" sz="2400" dirty="0">
              <a:latin typeface="Beast Impacted" pitchFamily="2" charset="0"/>
            </a:endParaRPr>
          </a:p>
        </p:txBody>
      </p:sp>
      <p:pic>
        <p:nvPicPr>
          <p:cNvPr id="2050" name="Picture 2" descr="I:\Documents and Settings\Admin\Рабочий стол\betab500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3333750" cy="1809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714488"/>
            <a:ext cx="3385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Бетонобойная авиационная бомба БЕТАБ – 500У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I:\Documents and Settings\Admin\Рабочий стол\D1proj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3286116" cy="31432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286388"/>
            <a:ext cx="3286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Основные 152,4-мм гаубичные снаряды (для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гаубиц М-10 и Д-1): 1 — осколочно-фугасная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стальная граната ОФ-530, 2 — осколочная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граната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сталистого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чугуна О-530, 3 —    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бетонобойный снаряд Г-530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I:\Documents and Settings\Admin\Рабочий стол\im06_7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85728"/>
            <a:ext cx="5786446" cy="564360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57554" y="5214950"/>
            <a:ext cx="5677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УНИФИЦИРОВАННАЯ РАЗОВАЯ БОМБОВАЯ КАССЕТА КАЛИБРА 500 кг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(РБК-500У) В СНАРЯЖЕНИИ ОСКОЛОЧНЫМИ, ОСКОЛОЧНО-ФУГАСНЫМИ,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БЕТОНОБОЙНЫМИ И ПРОТИВОТАНКОВЫМИ БОЕВЫМИ ЭЛЕМЕНТАМИ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Зажигательное  оружие</a:t>
            </a:r>
            <a:endParaRPr lang="ru-RU" sz="4000" dirty="0"/>
          </a:p>
        </p:txBody>
      </p:sp>
      <p:pic>
        <p:nvPicPr>
          <p:cNvPr id="3074" name="Picture 2" descr="I:\Documents and Settings\Admin\Рабочий стол\02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643438" cy="29289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3357562"/>
            <a:ext cx="2563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Зажигательные авиационные бомбы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I:\Documents and Settings\Admin\Рабочий стол\smk34_1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1538" y="500042"/>
            <a:ext cx="4462462" cy="29289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29256" y="3357562"/>
            <a:ext cx="332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ТЯЖЕЛАЯ ОГНЕМЕТНАЯ СИСТЕМА ТОС-1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I:\Documents and Settings\Admin\Рабочий стол\_s46_1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643314"/>
            <a:ext cx="6888162" cy="25241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14612" y="6286520"/>
            <a:ext cx="3658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РЕАКТИВНЫЙ ПЕХОТНЫЙ ОГНЕМЕТ "ШМЕЛЬ"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Зажигательное  оружие  (напалм)</a:t>
            </a:r>
            <a:endParaRPr lang="ru-RU" dirty="0"/>
          </a:p>
        </p:txBody>
      </p:sp>
      <p:pic>
        <p:nvPicPr>
          <p:cNvPr id="4100" name="Picture 4" descr="I:\Documents and Settings\Admin\Рабочий стол\13-RHB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3095625" cy="15335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2000240"/>
            <a:ext cx="1988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213мм зажигательный НУР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I:\Documents and Settings\Admin\Рабочий стол\image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3071802" cy="20002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4214818"/>
            <a:ext cx="1832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Первый образец напалма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Documents and Settings\Admin\Рабочий стол\1253261174_napalm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500042"/>
            <a:ext cx="6000760" cy="36988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57884" y="4143380"/>
            <a:ext cx="1183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Взрыв напалма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I:\Documents and Settings\Admin\Рабочий стол\805913_1132121336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29132"/>
            <a:ext cx="3071802" cy="221457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28662" y="6581001"/>
            <a:ext cx="1246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Жертва напалма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I:\Documents and Settings\Admin\Рабочий стол\250px-Marine_Corps_flame_throw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429132"/>
            <a:ext cx="3000396" cy="200026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143240" y="6396335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Американский огнемётный танк M67 во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Вьетнамской войне. 1966 год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:\Documents and Settings\Admin\Рабочий стол\voprosiki-ru-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429132"/>
            <a:ext cx="3000364" cy="200026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215074" y="6357958"/>
            <a:ext cx="292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Американский огнемётный танк M67 во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Вьетнамской войне. 1966 год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0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Зажигательное  оружие  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пирогель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I:\Documents and Settings\Admin\Рабочий стол\1246558432_ot-1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572000" cy="30003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3357562"/>
            <a:ext cx="2347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лёгкий огнемётный танк ОТ – 26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I:\Documents and Settings\Admin\Рабочий стол\1254635978_ognemyotnyj-tan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8604"/>
            <a:ext cx="4572000" cy="30003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57818" y="3357562"/>
            <a:ext cx="3212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Немецкая линейная огнемётная машина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- 2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Documents and Settings\Admin\Рабочий стол\1253190882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77"/>
            <a:ext cx="4571999" cy="29289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57290" y="6500834"/>
            <a:ext cx="1597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Огневой танк ОТ - 30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I:\Documents and Settings\Admin\Рабочий стол\image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71876"/>
            <a:ext cx="4572000" cy="292895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857884" y="6429396"/>
            <a:ext cx="2648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Тяжёлый пехотный огнемёт ТПО - 50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ЗАЖИГАТЕЛЬНОЕ  ОРУЖИЕ  (ТЕРМИТНЫЕ  СОСТАВЫ)</a:t>
            </a:r>
            <a:endParaRPr lang="ru-RU" sz="2000" dirty="0"/>
          </a:p>
        </p:txBody>
      </p:sp>
      <p:pic>
        <p:nvPicPr>
          <p:cNvPr id="1026" name="Picture 2" descr="I:\Documents and Settings\Admin\Рабочий стол\m14[1]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500561" cy="32861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85918" y="3714752"/>
            <a:ext cx="1416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Термитная граната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7"/>
            <a:ext cx="45005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14414" y="6581001"/>
            <a:ext cx="2125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Зажигательные бомбы. СССР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28604"/>
            <a:ext cx="171451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500562" y="3714752"/>
            <a:ext cx="1714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Современная американская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ручная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зажигательная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граната: 1 - корпус; 2 -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термит; 3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- термитный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воспламенитель; 4 -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коробка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отвержденным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горючим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28604"/>
            <a:ext cx="292892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215074" y="1857365"/>
            <a:ext cx="29289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Электронно-термитная ружейная граната: 1 - корпус из электронного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сплава; 2 - пробка из электронного сплава; 3 - газоотводящие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отверстия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(они же отверстия воспламенения); 4 -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воспламенительный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состав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; 5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- переходный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состав; 6 - термит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429000"/>
            <a:ext cx="292892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6215074" y="4357694"/>
            <a:ext cx="2928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Современный зажигательный артиллерийский снаряд: 1 -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дистанционная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трубка, 2 -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привинтная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головка, 3 - зажигательные элементы, 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4 - корпус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5 - диафрагма, 6 -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вышибной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заряд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Lucida Sans Unicode" pitchFamily="34" charset="0"/>
                <a:cs typeface="Lucida Sans Unicode" pitchFamily="34" charset="0"/>
              </a:rPr>
              <a:t>Зажигательное  оружие  (белый  фосфор)</a:t>
            </a:r>
            <a:endParaRPr lang="ru-RU" sz="2800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07193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3429000"/>
            <a:ext cx="1949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Взрыв фосфорной гранаты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28605"/>
            <a:ext cx="50720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071934" y="3429000"/>
            <a:ext cx="5072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Российская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тяжелая реактивная 30-ствольная огнеметная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установка   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залпового огня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ТОС-1 ≪Буратино≫, смонтированная на шасси танка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2"/>
            <a:ext cx="414337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6581001"/>
            <a:ext cx="41433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   Послевоенный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советский огнеметный танк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ТО - 55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857628"/>
            <a:ext cx="500062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572132" y="6581001"/>
            <a:ext cx="2749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Выливной авиационный прибор (ВАП)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I:\Documents and Settings\Admin\Мои документы\03_206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43971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Высокоточное оружие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11800_20081117204647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857232"/>
            <a:ext cx="1571636" cy="1143008"/>
          </a:xfrm>
        </p:spPr>
      </p:pic>
      <p:sp>
        <p:nvSpPr>
          <p:cNvPr id="5" name="TextBox 4"/>
          <p:cNvSpPr txBox="1"/>
          <p:nvPr/>
        </p:nvSpPr>
        <p:spPr>
          <a:xfrm>
            <a:off x="214282" y="200024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Крылатая ракета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«Искандер»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857232"/>
            <a:ext cx="7358082" cy="5491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868" y="6357958"/>
            <a:ext cx="3942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Комплекс защиты от высокоточного оружия «Штора – 1»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af2432bf9c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571745"/>
            <a:ext cx="1571636" cy="14287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3929066"/>
            <a:ext cx="1603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СУ – 39 с ракетным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комплексом «Вихрь»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с лазерно-лучевой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системой наведения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300625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786322"/>
            <a:ext cx="1571636" cy="11430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929330"/>
            <a:ext cx="1940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Выставка высокоточного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оружия на авиасалоне в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Либурже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Фугасные  боеприпасы</a:t>
            </a:r>
            <a:endParaRPr lang="ru-RU" dirty="0"/>
          </a:p>
        </p:txBody>
      </p:sp>
      <p:pic>
        <p:nvPicPr>
          <p:cNvPr id="1026" name="Picture 2" descr="I:\Documents and Settings\Admin\Рабочий стол\003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3357586" cy="2214578"/>
          </a:xfrm>
          <a:prstGeom prst="rect">
            <a:avLst/>
          </a:prstGeom>
          <a:noFill/>
        </p:spPr>
      </p:pic>
      <p:pic>
        <p:nvPicPr>
          <p:cNvPr id="1028" name="Picture 4" descr="I:\Documents and Settings\Admin\Рабочий стол\46-6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714356"/>
            <a:ext cx="2428892" cy="30003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86578" y="3714752"/>
            <a:ext cx="1990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125-мм выстрел ЗВОФ36 с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осколочно-фугасным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снарядом ЗОФ26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I:\Documents and Settings\Admin\Рабочий стол\ofzab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50" y="4572008"/>
            <a:ext cx="3333750" cy="17145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06071" y="5929330"/>
            <a:ext cx="3437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Осколочно-фугасная зажигательная авиационная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бомба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I:\Documents and Settings\Admin\Рабочий стол\280320mm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714357"/>
            <a:ext cx="3071834" cy="214314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29058" y="2786058"/>
            <a:ext cx="2434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280-мм фугасная реактивная мина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I:\Documents and Settings\Admin\Рабочий стол\.shortcut-artic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143248"/>
            <a:ext cx="2000250" cy="20002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85720" y="5143512"/>
            <a:ext cx="1660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100 кг фугасная бомба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 descr="I:\Documents and Settings\Admin\Рабочий стол\type62_2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3143248"/>
            <a:ext cx="4143404" cy="164307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571736" y="4286256"/>
            <a:ext cx="3710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85-мм осколочно-фугасный артиллерийский выстрел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«Тип 62-85ТС»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I:\Documents and Settings\Admin\Рабочий стол\1rus_fo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" y="5500654"/>
            <a:ext cx="2786050" cy="1357346"/>
          </a:xfrm>
          <a:prstGeom prst="rect">
            <a:avLst/>
          </a:prstGeom>
          <a:noFill/>
        </p:spPr>
      </p:pic>
      <p:pic>
        <p:nvPicPr>
          <p:cNvPr id="1037" name="Picture 13" descr="I:\Documents and Settings\Admin\Рабочий стол\1898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28926" y="4786322"/>
            <a:ext cx="2514600" cy="169545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786050" y="6357958"/>
            <a:ext cx="3135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Противопехотная фугасная мина нажимного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действия «чёрная вдова»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pic>
        <p:nvPicPr>
          <p:cNvPr id="1026" name="Picture 2" descr="I:\Documents and Settings\Admin\Рабочий стол\6989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Arial Narrow" pitchFamily="34" charset="0"/>
              </a:rPr>
              <a:t>Гранатомёты</a:t>
            </a:r>
            <a:endParaRPr lang="ru-RU" sz="7200" dirty="0">
              <a:latin typeface="Arial Narrow" pitchFamily="34" charset="0"/>
            </a:endParaRPr>
          </a:p>
        </p:txBody>
      </p:sp>
      <p:pic>
        <p:nvPicPr>
          <p:cNvPr id="2051" name="Picture 3" descr="I:\Documents and Settings\Admin\Рабочий стол\701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4953000" cy="27146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44" y="3500438"/>
            <a:ext cx="4583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Ручной противотанковый гранатомёт РПГ-7В1 и выстрелы к нему: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тандемный ПГ7-ВР; термобарический ТБГ-7В; осколочный ОГ-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(СССР, 1989)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I:\Documents and Settings\Admin\Рабочий стол\AGS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928670"/>
            <a:ext cx="4019550" cy="271464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628" y="3500438"/>
            <a:ext cx="3940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30-мм противопехотный автоматический гранатомётный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комплекс АГС-30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I:\Documents and Settings\Admin\Рабочий стол\gr_greandelaun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43380"/>
            <a:ext cx="3857620" cy="228601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6357958"/>
            <a:ext cx="39405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30-мм противопехотный автоматический гранатомётный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комплекс АГС-17</a:t>
            </a:r>
          </a:p>
          <a:p>
            <a:endParaRPr lang="ru-RU" dirty="0"/>
          </a:p>
        </p:txBody>
      </p:sp>
      <p:pic>
        <p:nvPicPr>
          <p:cNvPr id="2054" name="Picture 6" descr="I:\Documents and Settings\Admin\Рабочий стол\medic_53_granatomet dp_64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929066"/>
            <a:ext cx="5286380" cy="24860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000628" y="6357958"/>
            <a:ext cx="3408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Ручной противодиверсионный гранатомёт ДП-64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716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Авиационные осколочные боеприпасы </a:t>
            </a:r>
            <a:endParaRPr lang="ru-RU" sz="2400" dirty="0"/>
          </a:p>
        </p:txBody>
      </p:sp>
      <p:pic>
        <p:nvPicPr>
          <p:cNvPr id="3074" name="Picture 2" descr="I:\Documents and Settings\Admin\Рабочий стол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4389120" cy="30718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286124"/>
            <a:ext cx="4357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280-мм авиационный реактивный снаряд осколочно-фугасного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действия АРС-280 «Буран»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I:\Documents and Settings\Admin\Рабочий стол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3"/>
            <a:ext cx="6143636" cy="27860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6429396"/>
            <a:ext cx="3800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Крылатая ракета осколочно-фугасного действия Х-35Э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:\Documents and Settings\Admin\Рабочий стол\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57166"/>
            <a:ext cx="4643438" cy="30718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57818" y="3429000"/>
            <a:ext cx="311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Фугасно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осколочные авиабомбы ФУАБ-250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I:\Documents and Settings\Admin\Рабочий стол\mk8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714752"/>
            <a:ext cx="3000364" cy="264320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29388" y="6396335"/>
            <a:ext cx="2539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Микроволновый боеприпас на базе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осколочной авиабомбы МК-84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Шариковые  (кассетные)  боеприпасы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I:\Documents and Settings\Admin\Рабочий стол\2198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2857500" cy="26384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3143248"/>
            <a:ext cx="2608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Разовая бомбовая кассета РБК-500 с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авиабомбой АО-2,5 РТМ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:\Documents and Settings\Admin\Рабочий стол\2151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642918"/>
            <a:ext cx="3457575" cy="190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868" y="2500306"/>
            <a:ext cx="2185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Авиационная кассета РБК-500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Documents and Settings\Admin\Рабочий стол\kassetnye-bomby-9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642918"/>
            <a:ext cx="2857488" cy="3771900"/>
          </a:xfrm>
          <a:prstGeom prst="rect">
            <a:avLst/>
          </a:prstGeom>
          <a:noFill/>
        </p:spPr>
      </p:pic>
      <p:pic>
        <p:nvPicPr>
          <p:cNvPr id="1027" name="Picture 3" descr="I:\Documents and Settings\Admin\Рабочий стол\2141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876"/>
            <a:ext cx="6357982" cy="307183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71604" y="6581001"/>
            <a:ext cx="3542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Шариковая бомба, обнаруженная в Южной Осетии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Arial Black" pitchFamily="34" charset="0"/>
              </a:rPr>
              <a:t>Боеприпасы  объёмного  взрыва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1026" name="Picture 2" descr="I:\Documents and Settings\Admin\Рабочий стол\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3357554" cy="4000528"/>
          </a:xfrm>
          <a:prstGeom prst="rect">
            <a:avLst/>
          </a:prstGeom>
          <a:noFill/>
        </p:spPr>
      </p:pic>
      <p:pic>
        <p:nvPicPr>
          <p:cNvPr id="4" name="Picture 2" descr="I:\Documents and Settings\Admin\Рабочий стол\obomvzryv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3" y="571480"/>
            <a:ext cx="5715008" cy="2500330"/>
          </a:xfrm>
          <a:prstGeom prst="rect">
            <a:avLst/>
          </a:prstGeom>
          <a:noFill/>
        </p:spPr>
      </p:pic>
      <p:pic>
        <p:nvPicPr>
          <p:cNvPr id="1027" name="Picture 3" descr="I:\Documents and Settings\Admin\Рабочий стол\obomvzryv-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0570"/>
            <a:ext cx="4000496" cy="1643074"/>
          </a:xfrm>
          <a:prstGeom prst="rect">
            <a:avLst/>
          </a:prstGeom>
          <a:noFill/>
        </p:spPr>
      </p:pic>
      <p:pic>
        <p:nvPicPr>
          <p:cNvPr id="1028" name="Picture 4" descr="I:\Documents and Settings\Admin\Рабочий стол\989917_20070912000048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357562"/>
            <a:ext cx="5143504" cy="34290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6248" y="3071810"/>
            <a:ext cx="4191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Объемно-детонирующая авиационная бомба ОДАБ-500ПМВ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6072206"/>
            <a:ext cx="3787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300мм. реактивный снаряд 9М55С с термобарической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боевой частью. Этот снаряд используется реактивной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системой залпового огня (РСЗО) Смерч.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581</Words>
  <Application>Microsoft Office PowerPoint</Application>
  <PresentationFormat>Экран 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Высокоточное оружие</vt:lpstr>
      <vt:lpstr>Фугасные  боеприпасы</vt:lpstr>
      <vt:lpstr>Слайд 5</vt:lpstr>
      <vt:lpstr>Гранатомёты</vt:lpstr>
      <vt:lpstr>Авиационные осколочные боеприпасы </vt:lpstr>
      <vt:lpstr>Шариковые  (кассетные)  боеприпасы</vt:lpstr>
      <vt:lpstr>Боеприпасы  объёмного  взрыва</vt:lpstr>
      <vt:lpstr>Кумулятивные  боеприпасы  </vt:lpstr>
      <vt:lpstr>Бетонобойные  боеприпасы</vt:lpstr>
      <vt:lpstr>Зажигательное  оружие</vt:lpstr>
      <vt:lpstr>Зажигательное  оружие  (напалм)</vt:lpstr>
      <vt:lpstr>Зажигательное  оружие  (пирогель)</vt:lpstr>
      <vt:lpstr>ЗАЖИГАТЕЛЬНОЕ  ОРУЖИЕ  (ТЕРМИТНЫЕ  СОСТАВЫ)</vt:lpstr>
      <vt:lpstr>Зажигательное  оружие  (белый  фосфор)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 ОБЫЧНЫЕ   СРЕДСТВА  ПОРАЖЕНИЯ</dc:title>
  <dc:creator>Vasia</dc:creator>
  <cp:lastModifiedBy>Vasia</cp:lastModifiedBy>
  <cp:revision>75</cp:revision>
  <dcterms:created xsi:type="dcterms:W3CDTF">2009-10-17T03:45:04Z</dcterms:created>
  <dcterms:modified xsi:type="dcterms:W3CDTF">2009-11-28T20:23:26Z</dcterms:modified>
</cp:coreProperties>
</file>